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30"/>
  </p:notesMasterIdLst>
  <p:handoutMasterIdLst>
    <p:handoutMasterId r:id="rId31"/>
  </p:handoutMasterIdLst>
  <p:sldIdLst>
    <p:sldId id="1505" r:id="rId2"/>
    <p:sldId id="1905" r:id="rId3"/>
    <p:sldId id="1509" r:id="rId4"/>
    <p:sldId id="1877" r:id="rId5"/>
    <p:sldId id="1902" r:id="rId6"/>
    <p:sldId id="1879" r:id="rId7"/>
    <p:sldId id="1876" r:id="rId8"/>
    <p:sldId id="1884" r:id="rId9"/>
    <p:sldId id="1881" r:id="rId10"/>
    <p:sldId id="1883" r:id="rId11"/>
    <p:sldId id="1880" r:id="rId12"/>
    <p:sldId id="1886" r:id="rId13"/>
    <p:sldId id="1511" r:id="rId14"/>
    <p:sldId id="1887" r:id="rId15"/>
    <p:sldId id="1903" r:id="rId16"/>
    <p:sldId id="1904" r:id="rId17"/>
    <p:sldId id="1885" r:id="rId18"/>
    <p:sldId id="1892" r:id="rId19"/>
    <p:sldId id="1890" r:id="rId20"/>
    <p:sldId id="1893" r:id="rId21"/>
    <p:sldId id="1894" r:id="rId22"/>
    <p:sldId id="1896" r:id="rId23"/>
    <p:sldId id="1897" r:id="rId24"/>
    <p:sldId id="1898" r:id="rId25"/>
    <p:sldId id="1900" r:id="rId26"/>
    <p:sldId id="1901" r:id="rId27"/>
    <p:sldId id="1872" r:id="rId28"/>
    <p:sldId id="1506" r:id="rId2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49" userDrawn="1">
          <p15:clr>
            <a:srgbClr val="A4A3A4"/>
          </p15:clr>
        </p15:guide>
        <p15:guide id="3" orient="horz" pos="3770" userDrawn="1">
          <p15:clr>
            <a:srgbClr val="A4A3A4"/>
          </p15:clr>
        </p15:guide>
        <p15:guide id="4" orient="horz" pos="5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000"/>
    <a:srgbClr val="F9F9F9"/>
    <a:srgbClr val="FFFFCC"/>
    <a:srgbClr val="CCCCCC"/>
    <a:srgbClr val="A39B4E"/>
    <a:srgbClr val="C2BC80"/>
    <a:srgbClr val="B88C12"/>
    <a:srgbClr val="9FCFFF"/>
    <a:srgbClr val="FF9B9B"/>
    <a:srgbClr val="FF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0" autoAdjust="0"/>
    <p:restoredTop sz="95207" autoAdjust="0"/>
  </p:normalViewPr>
  <p:slideViewPr>
    <p:cSldViewPr snapToGrid="0">
      <p:cViewPr varScale="1">
        <p:scale>
          <a:sx n="79" d="100"/>
          <a:sy n="79" d="100"/>
        </p:scale>
        <p:origin x="787" y="77"/>
      </p:cViewPr>
      <p:guideLst>
        <p:guide pos="3749"/>
        <p:guide orient="horz" pos="3770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notesViewPr>
    <p:cSldViewPr snapToGrid="0">
      <p:cViewPr varScale="1">
        <p:scale>
          <a:sx n="72" d="100"/>
          <a:sy n="72" d="100"/>
        </p:scale>
        <p:origin x="21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6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6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9C55F8B2-5EF2-4EE2-919D-5FD9BA4356A1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30093"/>
            <a:ext cx="2945659" cy="498134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4" y="9430093"/>
            <a:ext cx="2945659" cy="498134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22B591F9-0B16-4C86-96B9-DF7893D8AC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02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6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6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3AB66A79-FEBB-4C22-9A96-36A39237A317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2190" tIns="46095" rIns="92190" bIns="46095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59" cy="498134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30093"/>
            <a:ext cx="2945659" cy="498134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C71BAE95-5505-419E-929C-D4C1A04657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21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BAE95-5505-419E-929C-D4C1A0465720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9717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707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9042" indent="-288093" defTabSz="950707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52373" indent="-230475" defTabSz="950707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13322" indent="-230475" defTabSz="950707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74271" indent="-230475" defTabSz="950707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35220" indent="-230475" defTabSz="950707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96169" indent="-230475" defTabSz="950707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57118" indent="-230475" defTabSz="950707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918067" indent="-230475" defTabSz="950707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6346D4F7-6407-45CC-A0F6-6D310B1F7282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27</a:t>
            </a:fld>
            <a:endParaRPr lang="en-US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4814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BAE95-5505-419E-929C-D4C1A0465720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03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43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89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702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2022/4/25</a:t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119921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2022/4/25</a:t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47926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12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87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43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334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02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27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EE710C1-91A5-46C2-8FBA-7AD60A85F4CE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92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0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EE710C1-91A5-46C2-8FBA-7AD60A85F4CE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43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740" r:id="rId12"/>
    <p:sldLayoutId id="2147483741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.fms.tw/km/119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FA1259-986E-42C7-BBC5-0D38448B62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2077696"/>
            <a:ext cx="10058400" cy="1450757"/>
          </a:xfrm>
        </p:spPr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網站管理基礎入門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459528-7DD3-47A7-A92D-7E7823CE0083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3E41B15-48B5-4B08-BAB1-DD2BF267FBD4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566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8F9AA06-5AA6-409D-9BCF-6C2374115BBA}"/>
              </a:ext>
            </a:extLst>
          </p:cNvPr>
          <p:cNvSpPr/>
          <p:nvPr/>
        </p:nvSpPr>
        <p:spPr bwMode="auto">
          <a:xfrm>
            <a:off x="0" y="9378"/>
            <a:ext cx="12192000" cy="6858000"/>
          </a:xfrm>
          <a:prstGeom prst="rect">
            <a:avLst/>
          </a:prstGeom>
          <a:solidFill>
            <a:srgbClr val="F9F9F9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5" name="標題 3">
            <a:extLst>
              <a:ext uri="{FF2B5EF4-FFF2-40B4-BE49-F238E27FC236}">
                <a16:creationId xmlns:a16="http://schemas.microsoft.com/office/drawing/2014/main" id="{F4C357FF-9D47-4394-A9E1-6F87BE82D9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81943" cy="541397"/>
          </a:xfrm>
          <a:prstGeom prst="rect">
            <a:avLst/>
          </a:prstGeom>
          <a:solidFill>
            <a:srgbClr val="E4831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網站首頁設定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7FF8A98-7C59-42A9-92D0-16551F2FEA54}"/>
              </a:ext>
            </a:extLst>
          </p:cNvPr>
          <p:cNvSpPr txBox="1"/>
          <p:nvPr/>
        </p:nvSpPr>
        <p:spPr>
          <a:xfrm>
            <a:off x="110640" y="735145"/>
            <a:ext cx="357744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系統管理者可更換網站的首頁，預設值包含</a:t>
            </a:r>
            <a:r>
              <a:rPr lang="en-US" altLang="zh-TW" sz="20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「知識庫、課程中心、專案中心、網站中心、自訂頁面 </a:t>
            </a:r>
            <a:r>
              <a:rPr lang="en-US" altLang="zh-TW" sz="20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可自行設計</a:t>
            </a:r>
            <a:r>
              <a:rPr lang="en-US" altLang="zh-TW" sz="20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08A6640-3E9A-4CB3-B48F-B4EEE7022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31" y="849903"/>
            <a:ext cx="7754017" cy="4477256"/>
          </a:xfrm>
          <a:prstGeom prst="rect">
            <a:avLst/>
          </a:prstGeom>
          <a:noFill/>
          <a:ln>
            <a:solidFill>
              <a:srgbClr val="CCCC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9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ECACA0C7-9C04-EA7F-6C73-754AF81FA578}"/>
              </a:ext>
            </a:extLst>
          </p:cNvPr>
          <p:cNvSpPr/>
          <p:nvPr/>
        </p:nvSpPr>
        <p:spPr bwMode="auto">
          <a:xfrm>
            <a:off x="0" y="9378"/>
            <a:ext cx="12192000" cy="6858000"/>
          </a:xfrm>
          <a:prstGeom prst="rect">
            <a:avLst/>
          </a:prstGeom>
          <a:solidFill>
            <a:srgbClr val="F9F9F9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網站版權設定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DF26A0F-9BDF-4148-BAB9-9D86C91F288A}"/>
              </a:ext>
            </a:extLst>
          </p:cNvPr>
          <p:cNvSpPr txBox="1"/>
          <p:nvPr/>
        </p:nvSpPr>
        <p:spPr>
          <a:xfrm>
            <a:off x="110640" y="735145"/>
            <a:ext cx="3577440" cy="12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網站的版權說明，位置在網站每一個頁面的最下方，建議可以置中顯示。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B2566C1-164B-4EBA-8A12-F8E1A6BA8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252" y="845696"/>
            <a:ext cx="7115175" cy="3143250"/>
          </a:xfrm>
          <a:prstGeom prst="rect">
            <a:avLst/>
          </a:prstGeom>
          <a:ln>
            <a:solidFill>
              <a:srgbClr val="CCCCCC"/>
            </a:solidFill>
          </a:ln>
        </p:spPr>
      </p:pic>
    </p:spTree>
    <p:extLst>
      <p:ext uri="{BB962C8B-B14F-4D97-AF65-F5344CB8AC3E}">
        <p14:creationId xmlns:p14="http://schemas.microsoft.com/office/powerpoint/2010/main" val="257760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2E3D903-DAFA-25FF-9342-330698326CB8}"/>
              </a:ext>
            </a:extLst>
          </p:cNvPr>
          <p:cNvSpPr/>
          <p:nvPr/>
        </p:nvSpPr>
        <p:spPr bwMode="auto">
          <a:xfrm>
            <a:off x="0" y="9378"/>
            <a:ext cx="12192000" cy="6858000"/>
          </a:xfrm>
          <a:prstGeom prst="rect">
            <a:avLst/>
          </a:prstGeom>
          <a:solidFill>
            <a:srgbClr val="F9F9F9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選單說明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DF26A0F-9BDF-4148-BAB9-9D86C91F288A}"/>
              </a:ext>
            </a:extLst>
          </p:cNvPr>
          <p:cNvSpPr txBox="1"/>
          <p:nvPr/>
        </p:nvSpPr>
        <p:spPr>
          <a:xfrm>
            <a:off x="110640" y="735145"/>
            <a:ext cx="3577440" cy="2451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為使用者提供超連結，到系統的各個頁面。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設定方式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系統管理者可從「系統管理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選單管理」進行編輯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1CDCE9F-0A8A-4EA7-A8CE-0CB358178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031" y="848227"/>
            <a:ext cx="7856479" cy="5005898"/>
          </a:xfrm>
          <a:prstGeom prst="rect">
            <a:avLst/>
          </a:prstGeom>
          <a:ln>
            <a:solidFill>
              <a:srgbClr val="CCCCCC"/>
            </a:solidFill>
          </a:ln>
        </p:spPr>
      </p:pic>
    </p:spTree>
    <p:extLst>
      <p:ext uri="{BB962C8B-B14F-4D97-AF65-F5344CB8AC3E}">
        <p14:creationId xmlns:p14="http://schemas.microsoft.com/office/powerpoint/2010/main" val="229273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573E7A6-2DF6-8C49-0BF8-3FC95D97C175}"/>
              </a:ext>
            </a:extLst>
          </p:cNvPr>
          <p:cNvSpPr/>
          <p:nvPr/>
        </p:nvSpPr>
        <p:spPr bwMode="auto">
          <a:xfrm>
            <a:off x="0" y="9378"/>
            <a:ext cx="12192000" cy="6858000"/>
          </a:xfrm>
          <a:prstGeom prst="rect">
            <a:avLst/>
          </a:prstGeom>
          <a:solidFill>
            <a:srgbClr val="F9F9F9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設計選單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DF26A0F-9BDF-4148-BAB9-9D86C91F288A}"/>
              </a:ext>
            </a:extLst>
          </p:cNvPr>
          <p:cNvSpPr txBox="1"/>
          <p:nvPr/>
        </p:nvSpPr>
        <p:spPr>
          <a:xfrm>
            <a:off x="110640" y="735145"/>
            <a:ext cx="3936066" cy="580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點「新增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選單項目」進行設定，重點說明如下。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類型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分成「連結」和「功能」兩種：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endParaRPr lang="en-US" altLang="zh-TW" sz="20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可以增加系統相關功能的頁面連結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知識庫、課程中心、專案中心等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連結</a:t>
            </a:r>
            <a:endParaRPr lang="en-US" altLang="zh-TW" sz="20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自行提供連結。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顯示對象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為特定帳號顯示不同的選單連結。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64A4BCC-FA50-4F6B-AA93-E8F455DCF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865" y="123825"/>
            <a:ext cx="6924675" cy="66103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671536D-BC0C-C0A1-DD56-BD6A8ED1BD87}"/>
              </a:ext>
            </a:extLst>
          </p:cNvPr>
          <p:cNvSpPr/>
          <p:nvPr/>
        </p:nvSpPr>
        <p:spPr bwMode="auto">
          <a:xfrm>
            <a:off x="4225442" y="3657597"/>
            <a:ext cx="1436058" cy="3197398"/>
          </a:xfrm>
          <a:prstGeom prst="rect">
            <a:avLst/>
          </a:prstGeom>
          <a:solidFill>
            <a:srgbClr val="F9F9F9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F60DCE2-C5D5-6FD3-64B6-78D47A244EB5}"/>
              </a:ext>
            </a:extLst>
          </p:cNvPr>
          <p:cNvSpPr/>
          <p:nvPr/>
        </p:nvSpPr>
        <p:spPr bwMode="auto">
          <a:xfrm>
            <a:off x="10837398" y="104369"/>
            <a:ext cx="1354602" cy="1617426"/>
          </a:xfrm>
          <a:prstGeom prst="rect">
            <a:avLst/>
          </a:prstGeom>
          <a:solidFill>
            <a:srgbClr val="F9F9F9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316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1044E36B-1194-5753-32B9-1830AE9A8E4A}"/>
              </a:ext>
            </a:extLst>
          </p:cNvPr>
          <p:cNvSpPr/>
          <p:nvPr/>
        </p:nvSpPr>
        <p:spPr bwMode="auto">
          <a:xfrm>
            <a:off x="0" y="9378"/>
            <a:ext cx="12192000" cy="6858000"/>
          </a:xfrm>
          <a:prstGeom prst="rect">
            <a:avLst/>
          </a:prstGeom>
          <a:solidFill>
            <a:srgbClr val="F9F9F9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登入頁面、說明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DF26A0F-9BDF-4148-BAB9-9D86C91F288A}"/>
              </a:ext>
            </a:extLst>
          </p:cNvPr>
          <p:cNvSpPr txBox="1"/>
          <p:nvPr/>
        </p:nvSpPr>
        <p:spPr>
          <a:xfrm>
            <a:off x="110640" y="735145"/>
            <a:ext cx="357744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使用者登入時的頁面，包含：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登入頁面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logo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、標題、帳號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密碼提示、登入說明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如注意事項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、隱私權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條款等。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0421DC8-CCD1-77C5-8CA7-4AA9AB33F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720" y="847833"/>
            <a:ext cx="6280428" cy="43722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03DFD31-84E3-AF7B-F53E-DB59EB47C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006" y="1723817"/>
            <a:ext cx="3335067" cy="478433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3B480D0-F48B-A101-D333-571B303B44E4}"/>
              </a:ext>
            </a:extLst>
          </p:cNvPr>
          <p:cNvSpPr/>
          <p:nvPr/>
        </p:nvSpPr>
        <p:spPr>
          <a:xfrm>
            <a:off x="3929974" y="3793787"/>
            <a:ext cx="1507788" cy="9338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AEB31E5-0017-2E87-DFEE-6FBB2C4D76C8}"/>
              </a:ext>
            </a:extLst>
          </p:cNvPr>
          <p:cNvSpPr/>
          <p:nvPr/>
        </p:nvSpPr>
        <p:spPr>
          <a:xfrm>
            <a:off x="6518343" y="2850203"/>
            <a:ext cx="2256006" cy="56906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B0F6C94-CB81-DB3B-E9C1-470E0D44A8E1}"/>
              </a:ext>
            </a:extLst>
          </p:cNvPr>
          <p:cNvSpPr/>
          <p:nvPr/>
        </p:nvSpPr>
        <p:spPr>
          <a:xfrm>
            <a:off x="9135976" y="2749406"/>
            <a:ext cx="2848501" cy="93737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739020A9-E133-3B9E-F215-CF24AAAE873D}"/>
              </a:ext>
            </a:extLst>
          </p:cNvPr>
          <p:cNvSpPr/>
          <p:nvPr/>
        </p:nvSpPr>
        <p:spPr>
          <a:xfrm>
            <a:off x="5520262" y="2529722"/>
            <a:ext cx="1151476" cy="500165"/>
          </a:xfrm>
          <a:prstGeom prst="roundRect">
            <a:avLst>
              <a:gd name="adj" fmla="val 12777"/>
            </a:avLst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帳號、密碼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F2B7C8FA-A084-9789-0CF9-0D88EFF74105}"/>
              </a:ext>
            </a:extLst>
          </p:cNvPr>
          <p:cNvCxnSpPr>
            <a:cxnSpLocks/>
          </p:cNvCxnSpPr>
          <p:nvPr/>
        </p:nvCxnSpPr>
        <p:spPr>
          <a:xfrm flipV="1">
            <a:off x="10738676" y="1485905"/>
            <a:ext cx="282249" cy="373252"/>
          </a:xfrm>
          <a:prstGeom prst="straightConnector1">
            <a:avLst/>
          </a:prstGeom>
          <a:ln w="19050">
            <a:solidFill>
              <a:srgbClr val="FF6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3801C0C6-31B3-D966-1793-889D4825C708}"/>
              </a:ext>
            </a:extLst>
          </p:cNvPr>
          <p:cNvSpPr/>
          <p:nvPr/>
        </p:nvSpPr>
        <p:spPr>
          <a:xfrm>
            <a:off x="10794550" y="1237784"/>
            <a:ext cx="1151476" cy="320896"/>
          </a:xfrm>
          <a:prstGeom prst="roundRect">
            <a:avLst>
              <a:gd name="adj" fmla="val 18840"/>
            </a:avLst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Logo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圖片</a:t>
            </a:r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C99EF676-5925-09BE-6E35-04F0CC532A6C}"/>
              </a:ext>
            </a:extLst>
          </p:cNvPr>
          <p:cNvCxnSpPr>
            <a:cxnSpLocks/>
          </p:cNvCxnSpPr>
          <p:nvPr/>
        </p:nvCxnSpPr>
        <p:spPr>
          <a:xfrm>
            <a:off x="10794550" y="2386751"/>
            <a:ext cx="663389" cy="130825"/>
          </a:xfrm>
          <a:prstGeom prst="straightConnector1">
            <a:avLst/>
          </a:prstGeom>
          <a:ln w="19050">
            <a:solidFill>
              <a:srgbClr val="FF6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523645B4-7EAD-68FA-D610-2FAF4807AAAA}"/>
              </a:ext>
            </a:extLst>
          </p:cNvPr>
          <p:cNvSpPr/>
          <p:nvPr/>
        </p:nvSpPr>
        <p:spPr>
          <a:xfrm>
            <a:off x="11230113" y="2357128"/>
            <a:ext cx="606966" cy="320896"/>
          </a:xfrm>
          <a:prstGeom prst="roundRect">
            <a:avLst>
              <a:gd name="adj" fmla="val 18840"/>
            </a:avLst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DABC4F70-BF7A-8C11-824D-E260628F13ED}"/>
              </a:ext>
            </a:extLst>
          </p:cNvPr>
          <p:cNvCxnSpPr>
            <a:cxnSpLocks/>
          </p:cNvCxnSpPr>
          <p:nvPr/>
        </p:nvCxnSpPr>
        <p:spPr>
          <a:xfrm flipH="1">
            <a:off x="8517884" y="5553415"/>
            <a:ext cx="476967" cy="0"/>
          </a:xfrm>
          <a:prstGeom prst="straightConnector1">
            <a:avLst/>
          </a:prstGeom>
          <a:ln w="19050">
            <a:solidFill>
              <a:srgbClr val="FF6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5B471E55-7913-C9B3-457F-B1822E0EA050}"/>
              </a:ext>
            </a:extLst>
          </p:cNvPr>
          <p:cNvSpPr/>
          <p:nvPr/>
        </p:nvSpPr>
        <p:spPr>
          <a:xfrm>
            <a:off x="7366408" y="5380082"/>
            <a:ext cx="1151476" cy="320896"/>
          </a:xfrm>
          <a:prstGeom prst="roundRect">
            <a:avLst>
              <a:gd name="adj" fmla="val 18840"/>
            </a:avLst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登入說明</a:t>
            </a:r>
          </a:p>
        </p:txBody>
      </p:sp>
    </p:spTree>
    <p:extLst>
      <p:ext uri="{BB962C8B-B14F-4D97-AF65-F5344CB8AC3E}">
        <p14:creationId xmlns:p14="http://schemas.microsoft.com/office/powerpoint/2010/main" val="260732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FCE06FF6-6356-8FFB-57F9-E28EE3B917DD}"/>
              </a:ext>
            </a:extLst>
          </p:cNvPr>
          <p:cNvSpPr/>
          <p:nvPr/>
        </p:nvSpPr>
        <p:spPr bwMode="auto">
          <a:xfrm>
            <a:off x="0" y="9378"/>
            <a:ext cx="12192000" cy="6858000"/>
          </a:xfrm>
          <a:prstGeom prst="rect">
            <a:avLst/>
          </a:prstGeom>
          <a:solidFill>
            <a:srgbClr val="F9F9F9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帳號認證、註冊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DF26A0F-9BDF-4148-BAB9-9D86C91F288A}"/>
              </a:ext>
            </a:extLst>
          </p:cNvPr>
          <p:cNvSpPr txBox="1"/>
          <p:nvPr/>
        </p:nvSpPr>
        <p:spPr>
          <a:xfrm>
            <a:off x="110640" y="735145"/>
            <a:ext cx="3577440" cy="4052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提供使用者不同的帳號登入方式，例如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遠端認證、同步人事系統帳號、開放註冊、社群登入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可使用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Fecebook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帳號登入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等。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設定方式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系統管理者從「系統管理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網站設定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帳號認證、註冊」頁設定。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03D030A-5DA1-F500-74D8-96E8C47CD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776" y="838636"/>
            <a:ext cx="7790714" cy="518072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7705829A-A742-0AC6-B788-4F663074598D}"/>
              </a:ext>
            </a:extLst>
          </p:cNvPr>
          <p:cNvCxnSpPr/>
          <p:nvPr/>
        </p:nvCxnSpPr>
        <p:spPr>
          <a:xfrm flipH="1">
            <a:off x="8603226" y="953729"/>
            <a:ext cx="806246" cy="629264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A8CA76BD-A642-48D7-69F7-A1F4A066BBDA}"/>
              </a:ext>
            </a:extLst>
          </p:cNvPr>
          <p:cNvSpPr/>
          <p:nvPr/>
        </p:nvSpPr>
        <p:spPr>
          <a:xfrm>
            <a:off x="4257368" y="2123768"/>
            <a:ext cx="1573161" cy="3244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00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F73AC24-BEC5-8427-08D0-285951BD93AD}"/>
              </a:ext>
            </a:extLst>
          </p:cNvPr>
          <p:cNvSpPr/>
          <p:nvPr/>
        </p:nvSpPr>
        <p:spPr bwMode="auto">
          <a:xfrm>
            <a:off x="0" y="9378"/>
            <a:ext cx="12192000" cy="6858000"/>
          </a:xfrm>
          <a:prstGeom prst="rect">
            <a:avLst/>
          </a:prstGeom>
          <a:solidFill>
            <a:srgbClr val="F9F9F9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帳號安全性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DF26A0F-9BDF-4148-BAB9-9D86C91F288A}"/>
              </a:ext>
            </a:extLst>
          </p:cNvPr>
          <p:cNvSpPr txBox="1"/>
          <p:nvPr/>
        </p:nvSpPr>
        <p:spPr>
          <a:xfrm>
            <a:off x="110640" y="735145"/>
            <a:ext cx="3577440" cy="3652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為提升各個使用者的帳號的安全性，系統提供設定，例如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登入驗證碼、密碼強度、首次登入需變更密碼等設定。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設定方式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系統管理者從「系統管理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網站設定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帳號安全性」頁設定。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6E19E6D-C264-41D4-9F01-985BD23BC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736" y="846341"/>
            <a:ext cx="7981950" cy="4019550"/>
          </a:xfrm>
          <a:prstGeom prst="rect">
            <a:avLst/>
          </a:prstGeom>
          <a:ln>
            <a:solidFill>
              <a:srgbClr val="CCCCCC"/>
            </a:solidFill>
          </a:ln>
        </p:spPr>
      </p:pic>
    </p:spTree>
    <p:extLst>
      <p:ext uri="{BB962C8B-B14F-4D97-AF65-F5344CB8AC3E}">
        <p14:creationId xmlns:p14="http://schemas.microsoft.com/office/powerpoint/2010/main" val="425126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D5E7623-6FF5-4F81-9016-4E3BA5CF5F77}"/>
              </a:ext>
            </a:extLst>
          </p:cNvPr>
          <p:cNvSpPr/>
          <p:nvPr/>
        </p:nvSpPr>
        <p:spPr>
          <a:xfrm>
            <a:off x="0" y="0"/>
            <a:ext cx="12192001" cy="1361872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sz="6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6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6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6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66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971CC94-FBF4-4783-AB53-A73EA9CC39D8}"/>
              </a:ext>
            </a:extLst>
          </p:cNvPr>
          <p:cNvSpPr txBox="1"/>
          <p:nvPr/>
        </p:nvSpPr>
        <p:spPr>
          <a:xfrm>
            <a:off x="579825" y="1990800"/>
            <a:ext cx="11017760" cy="24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Q1.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網站名稱、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banner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，可依網站「語系」調整嗎？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Q2.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將網站的網址加入手機桌面，可以設定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icon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嗎？</a:t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Q3.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系統有「公佈欄」的功能嗎？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796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FA1259-986E-42C7-BBC5-0D38448B62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2077696"/>
            <a:ext cx="10058400" cy="1450757"/>
          </a:xfrm>
        </p:spPr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使用者、組織管理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459528-7DD3-47A7-A92D-7E7823CE0083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3E41B15-48B5-4B08-BAB1-DD2BF267FBD4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876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D9D6F63-26E3-E37D-F313-38A45522ED88}"/>
              </a:ext>
            </a:extLst>
          </p:cNvPr>
          <p:cNvSpPr/>
          <p:nvPr/>
        </p:nvSpPr>
        <p:spPr bwMode="auto">
          <a:xfrm>
            <a:off x="0" y="9378"/>
            <a:ext cx="12192000" cy="6858000"/>
          </a:xfrm>
          <a:prstGeom prst="rect">
            <a:avLst/>
          </a:prstGeom>
          <a:solidFill>
            <a:srgbClr val="F9F9F9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建立組織架構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DF26A0F-9BDF-4148-BAB9-9D86C91F288A}"/>
              </a:ext>
            </a:extLst>
          </p:cNvPr>
          <p:cNvSpPr txBox="1"/>
          <p:nvPr/>
        </p:nvSpPr>
        <p:spPr>
          <a:xfrm>
            <a:off x="110640" y="735145"/>
            <a:ext cx="3577440" cy="4452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可將公司的組織架構建立於系統中，方便設定人員所屬的單位。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新增單位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有權限的帳號從「系統管理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使用者管理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組織架構」點「新增」即可建立公司內的組織單位，例如 總經理室、管理處、研發處、業務處等。</a:t>
            </a: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5292564-1E2F-4D3B-9D23-A3774E5F4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890" y="846342"/>
            <a:ext cx="7770695" cy="2963598"/>
          </a:xfrm>
          <a:prstGeom prst="rect">
            <a:avLst/>
          </a:prstGeom>
          <a:ln>
            <a:solidFill>
              <a:srgbClr val="CCCCCC"/>
            </a:solidFill>
          </a:ln>
        </p:spPr>
      </p:pic>
    </p:spTree>
    <p:extLst>
      <p:ext uri="{BB962C8B-B14F-4D97-AF65-F5344CB8AC3E}">
        <p14:creationId xmlns:p14="http://schemas.microsoft.com/office/powerpoint/2010/main" val="373961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7">
            <a:extLst>
              <a:ext uri="{FF2B5EF4-FFF2-40B4-BE49-F238E27FC236}">
                <a16:creationId xmlns:a16="http://schemas.microsoft.com/office/drawing/2014/main" id="{55577B6E-5CB3-DCDF-E355-2B0A0129343E}"/>
              </a:ext>
            </a:extLst>
          </p:cNvPr>
          <p:cNvSpPr txBox="1">
            <a:spLocks/>
          </p:cNvSpPr>
          <p:nvPr/>
        </p:nvSpPr>
        <p:spPr>
          <a:xfrm>
            <a:off x="1295402" y="1182267"/>
            <a:ext cx="9601196" cy="1303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xms+ 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平台簡介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47A466AF-93AE-254B-D584-E8C0AA7BD11A}"/>
              </a:ext>
            </a:extLst>
          </p:cNvPr>
          <p:cNvGrpSpPr/>
          <p:nvPr/>
        </p:nvGrpSpPr>
        <p:grpSpPr>
          <a:xfrm>
            <a:off x="1516059" y="2911442"/>
            <a:ext cx="2410695" cy="2595855"/>
            <a:chOff x="2900421" y="3042697"/>
            <a:chExt cx="2065203" cy="2183575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3EBB7A8B-CBD7-004F-9687-5DBAFD28C4F5}"/>
                </a:ext>
              </a:extLst>
            </p:cNvPr>
            <p:cNvGrpSpPr/>
            <p:nvPr/>
          </p:nvGrpSpPr>
          <p:grpSpPr>
            <a:xfrm>
              <a:off x="3303272" y="3042697"/>
              <a:ext cx="1222074" cy="1303333"/>
              <a:chOff x="5534887" y="3230380"/>
              <a:chExt cx="1511179" cy="1611662"/>
            </a:xfrm>
          </p:grpSpPr>
          <p:sp>
            <p:nvSpPr>
              <p:cNvPr id="6" name="橢圓 5">
                <a:extLst>
                  <a:ext uri="{FF2B5EF4-FFF2-40B4-BE49-F238E27FC236}">
                    <a16:creationId xmlns:a16="http://schemas.microsoft.com/office/drawing/2014/main" id="{6E075EE1-0E2B-2B43-A920-9248F0CDEA0A}"/>
                  </a:ext>
                </a:extLst>
              </p:cNvPr>
              <p:cNvSpPr/>
              <p:nvPr/>
            </p:nvSpPr>
            <p:spPr>
              <a:xfrm>
                <a:off x="5534887" y="3230380"/>
                <a:ext cx="1511179" cy="148949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7" name="Picture 6" descr="ãbooks pngãçåçæå°çµæ">
                <a:extLst>
                  <a:ext uri="{FF2B5EF4-FFF2-40B4-BE49-F238E27FC236}">
                    <a16:creationId xmlns:a16="http://schemas.microsoft.com/office/drawing/2014/main" id="{263BF26D-6C17-3046-B99C-1C1FB248AF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5555" y="3548828"/>
                <a:ext cx="1274554" cy="12932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862973B3-B813-E58F-2D19-B52B59165540}"/>
                </a:ext>
              </a:extLst>
            </p:cNvPr>
            <p:cNvSpPr txBox="1"/>
            <p:nvPr/>
          </p:nvSpPr>
          <p:spPr>
            <a:xfrm>
              <a:off x="2900421" y="4346030"/>
              <a:ext cx="2065203" cy="880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775E1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知識庫</a:t>
              </a:r>
              <a:endParaRPr lang="en-US" altLang="zh-TW" sz="2400" b="1" dirty="0">
                <a:solidFill>
                  <a:srgbClr val="775E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b="0" kern="0" dirty="0">
                  <a:solidFill>
                    <a:srgbClr val="B88C1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0" kern="0" dirty="0">
                  <a:solidFill>
                    <a:srgbClr val="B88C1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進的去、找得到</a:t>
              </a:r>
              <a:r>
                <a:rPr lang="en-US" altLang="zh-TW" b="0" kern="0" dirty="0">
                  <a:solidFill>
                    <a:srgbClr val="B88C1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 algn="ctr"/>
              <a:endParaRPr lang="zh-TW" altLang="en-US" sz="2000" b="1" dirty="0">
                <a:solidFill>
                  <a:srgbClr val="775E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079F3891-D347-CE76-91AD-F3A550994A69}"/>
              </a:ext>
            </a:extLst>
          </p:cNvPr>
          <p:cNvGrpSpPr/>
          <p:nvPr/>
        </p:nvGrpSpPr>
        <p:grpSpPr>
          <a:xfrm>
            <a:off x="3949600" y="2911437"/>
            <a:ext cx="2008850" cy="2295760"/>
            <a:chOff x="4628578" y="3041976"/>
            <a:chExt cx="1720949" cy="1931140"/>
          </a:xfrm>
        </p:grpSpPr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29DC64D5-ACB0-1A8A-ECC4-E750B62DA363}"/>
                </a:ext>
              </a:extLst>
            </p:cNvPr>
            <p:cNvGrpSpPr/>
            <p:nvPr/>
          </p:nvGrpSpPr>
          <p:grpSpPr>
            <a:xfrm>
              <a:off x="4873926" y="3041976"/>
              <a:ext cx="1222074" cy="1204534"/>
              <a:chOff x="3724208" y="3224423"/>
              <a:chExt cx="1511179" cy="1489489"/>
            </a:xfrm>
          </p:grpSpPr>
          <p:sp>
            <p:nvSpPr>
              <p:cNvPr id="11" name="橢圓 10">
                <a:extLst>
                  <a:ext uri="{FF2B5EF4-FFF2-40B4-BE49-F238E27FC236}">
                    <a16:creationId xmlns:a16="http://schemas.microsoft.com/office/drawing/2014/main" id="{E21948A7-DD92-CC98-BACF-7E960F2D524C}"/>
                  </a:ext>
                </a:extLst>
              </p:cNvPr>
              <p:cNvSpPr/>
              <p:nvPr/>
            </p:nvSpPr>
            <p:spPr>
              <a:xfrm>
                <a:off x="3724208" y="3224423"/>
                <a:ext cx="1511179" cy="148948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12" name="Group 86">
                <a:extLst>
                  <a:ext uri="{FF2B5EF4-FFF2-40B4-BE49-F238E27FC236}">
                    <a16:creationId xmlns:a16="http://schemas.microsoft.com/office/drawing/2014/main" id="{419A0C56-7501-65A2-8B82-10E9EA71C15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853058" y="3340473"/>
                <a:ext cx="1343047" cy="1213181"/>
                <a:chOff x="1099" y="1139"/>
                <a:chExt cx="2451" cy="2214"/>
              </a:xfrm>
            </p:grpSpPr>
            <p:sp>
              <p:nvSpPr>
                <p:cNvPr id="13" name="AutoShape 85">
                  <a:extLst>
                    <a:ext uri="{FF2B5EF4-FFF2-40B4-BE49-F238E27FC236}">
                      <a16:creationId xmlns:a16="http://schemas.microsoft.com/office/drawing/2014/main" id="{F8972006-D588-0B59-4947-C2EFB8FD23C2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099" y="1139"/>
                  <a:ext cx="2451" cy="2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/>
                </a:p>
              </p:txBody>
            </p:sp>
            <p:sp>
              <p:nvSpPr>
                <p:cNvPr id="14" name="Freeform 87">
                  <a:extLst>
                    <a:ext uri="{FF2B5EF4-FFF2-40B4-BE49-F238E27FC236}">
                      <a16:creationId xmlns:a16="http://schemas.microsoft.com/office/drawing/2014/main" id="{8E9A2C73-5B69-4BE9-894A-C4986B0B7A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7" y="1167"/>
                  <a:ext cx="2395" cy="2158"/>
                </a:xfrm>
                <a:custGeom>
                  <a:avLst/>
                  <a:gdLst>
                    <a:gd name="T0" fmla="*/ 1030 w 2395"/>
                    <a:gd name="T1" fmla="*/ 0 h 2158"/>
                    <a:gd name="T2" fmla="*/ 854 w 2395"/>
                    <a:gd name="T3" fmla="*/ 9 h 2158"/>
                    <a:gd name="T4" fmla="*/ 680 w 2395"/>
                    <a:gd name="T5" fmla="*/ 46 h 2158"/>
                    <a:gd name="T6" fmla="*/ 518 w 2395"/>
                    <a:gd name="T7" fmla="*/ 113 h 2158"/>
                    <a:gd name="T8" fmla="*/ 379 w 2395"/>
                    <a:gd name="T9" fmla="*/ 208 h 2158"/>
                    <a:gd name="T10" fmla="*/ 265 w 2395"/>
                    <a:gd name="T11" fmla="*/ 334 h 2158"/>
                    <a:gd name="T12" fmla="*/ 192 w 2395"/>
                    <a:gd name="T13" fmla="*/ 497 h 2158"/>
                    <a:gd name="T14" fmla="*/ 184 w 2395"/>
                    <a:gd name="T15" fmla="*/ 655 h 2158"/>
                    <a:gd name="T16" fmla="*/ 184 w 2395"/>
                    <a:gd name="T17" fmla="*/ 796 h 2158"/>
                    <a:gd name="T18" fmla="*/ 174 w 2395"/>
                    <a:gd name="T19" fmla="*/ 924 h 2158"/>
                    <a:gd name="T20" fmla="*/ 158 w 2395"/>
                    <a:gd name="T21" fmla="*/ 1048 h 2158"/>
                    <a:gd name="T22" fmla="*/ 129 w 2395"/>
                    <a:gd name="T23" fmla="*/ 1168 h 2158"/>
                    <a:gd name="T24" fmla="*/ 90 w 2395"/>
                    <a:gd name="T25" fmla="*/ 1292 h 2158"/>
                    <a:gd name="T26" fmla="*/ 37 w 2395"/>
                    <a:gd name="T27" fmla="*/ 1421 h 2158"/>
                    <a:gd name="T28" fmla="*/ 1 w 2395"/>
                    <a:gd name="T29" fmla="*/ 1595 h 2158"/>
                    <a:gd name="T30" fmla="*/ 16 w 2395"/>
                    <a:gd name="T31" fmla="*/ 1759 h 2158"/>
                    <a:gd name="T32" fmla="*/ 71 w 2395"/>
                    <a:gd name="T33" fmla="*/ 1887 h 2158"/>
                    <a:gd name="T34" fmla="*/ 156 w 2395"/>
                    <a:gd name="T35" fmla="*/ 1983 h 2158"/>
                    <a:gd name="T36" fmla="*/ 264 w 2395"/>
                    <a:gd name="T37" fmla="*/ 2050 h 2158"/>
                    <a:gd name="T38" fmla="*/ 385 w 2395"/>
                    <a:gd name="T39" fmla="*/ 2090 h 2158"/>
                    <a:gd name="T40" fmla="*/ 511 w 2395"/>
                    <a:gd name="T41" fmla="*/ 2105 h 2158"/>
                    <a:gd name="T42" fmla="*/ 668 w 2395"/>
                    <a:gd name="T43" fmla="*/ 2098 h 2158"/>
                    <a:gd name="T44" fmla="*/ 843 w 2395"/>
                    <a:gd name="T45" fmla="*/ 2096 h 2158"/>
                    <a:gd name="T46" fmla="*/ 1010 w 2395"/>
                    <a:gd name="T47" fmla="*/ 2103 h 2158"/>
                    <a:gd name="T48" fmla="*/ 1175 w 2395"/>
                    <a:gd name="T49" fmla="*/ 2117 h 2158"/>
                    <a:gd name="T50" fmla="*/ 1338 w 2395"/>
                    <a:gd name="T51" fmla="*/ 2130 h 2158"/>
                    <a:gd name="T52" fmla="*/ 1506 w 2395"/>
                    <a:gd name="T53" fmla="*/ 2145 h 2158"/>
                    <a:gd name="T54" fmla="*/ 1679 w 2395"/>
                    <a:gd name="T55" fmla="*/ 2154 h 2158"/>
                    <a:gd name="T56" fmla="*/ 1827 w 2395"/>
                    <a:gd name="T57" fmla="*/ 2158 h 2158"/>
                    <a:gd name="T58" fmla="*/ 1942 w 2395"/>
                    <a:gd name="T59" fmla="*/ 2153 h 2158"/>
                    <a:gd name="T60" fmla="*/ 2059 w 2395"/>
                    <a:gd name="T61" fmla="*/ 2136 h 2158"/>
                    <a:gd name="T62" fmla="*/ 2171 w 2395"/>
                    <a:gd name="T63" fmla="*/ 2105 h 2158"/>
                    <a:gd name="T64" fmla="*/ 2269 w 2395"/>
                    <a:gd name="T65" fmla="*/ 2054 h 2158"/>
                    <a:gd name="T66" fmla="*/ 2343 w 2395"/>
                    <a:gd name="T67" fmla="*/ 1978 h 2158"/>
                    <a:gd name="T68" fmla="*/ 2387 w 2395"/>
                    <a:gd name="T69" fmla="*/ 1876 h 2158"/>
                    <a:gd name="T70" fmla="*/ 2389 w 2395"/>
                    <a:gd name="T71" fmla="*/ 1740 h 2158"/>
                    <a:gd name="T72" fmla="*/ 2361 w 2395"/>
                    <a:gd name="T73" fmla="*/ 1595 h 2158"/>
                    <a:gd name="T74" fmla="*/ 2328 w 2395"/>
                    <a:gd name="T75" fmla="*/ 1453 h 2158"/>
                    <a:gd name="T76" fmla="*/ 2285 w 2395"/>
                    <a:gd name="T77" fmla="*/ 1315 h 2158"/>
                    <a:gd name="T78" fmla="*/ 2235 w 2395"/>
                    <a:gd name="T79" fmla="*/ 1180 h 2158"/>
                    <a:gd name="T80" fmla="*/ 2175 w 2395"/>
                    <a:gd name="T81" fmla="*/ 1049 h 2158"/>
                    <a:gd name="T82" fmla="*/ 2105 w 2395"/>
                    <a:gd name="T83" fmla="*/ 918 h 2158"/>
                    <a:gd name="T84" fmla="*/ 2028 w 2395"/>
                    <a:gd name="T85" fmla="*/ 817 h 2158"/>
                    <a:gd name="T86" fmla="*/ 1955 w 2395"/>
                    <a:gd name="T87" fmla="*/ 783 h 2158"/>
                    <a:gd name="T88" fmla="*/ 1898 w 2395"/>
                    <a:gd name="T89" fmla="*/ 746 h 2158"/>
                    <a:gd name="T90" fmla="*/ 1847 w 2395"/>
                    <a:gd name="T91" fmla="*/ 701 h 2158"/>
                    <a:gd name="T92" fmla="*/ 1804 w 2395"/>
                    <a:gd name="T93" fmla="*/ 650 h 2158"/>
                    <a:gd name="T94" fmla="*/ 1766 w 2395"/>
                    <a:gd name="T95" fmla="*/ 591 h 2158"/>
                    <a:gd name="T96" fmla="*/ 1731 w 2395"/>
                    <a:gd name="T97" fmla="*/ 526 h 2158"/>
                    <a:gd name="T98" fmla="*/ 1694 w 2395"/>
                    <a:gd name="T99" fmla="*/ 449 h 2158"/>
                    <a:gd name="T100" fmla="*/ 1639 w 2395"/>
                    <a:gd name="T101" fmla="*/ 354 h 2158"/>
                    <a:gd name="T102" fmla="*/ 1577 w 2395"/>
                    <a:gd name="T103" fmla="*/ 270 h 2158"/>
                    <a:gd name="T104" fmla="*/ 1508 w 2395"/>
                    <a:gd name="T105" fmla="*/ 198 h 2158"/>
                    <a:gd name="T106" fmla="*/ 1434 w 2395"/>
                    <a:gd name="T107" fmla="*/ 135 h 2158"/>
                    <a:gd name="T108" fmla="*/ 1354 w 2395"/>
                    <a:gd name="T109" fmla="*/ 85 h 2158"/>
                    <a:gd name="T110" fmla="*/ 1269 w 2395"/>
                    <a:gd name="T111" fmla="*/ 44 h 2158"/>
                    <a:gd name="T112" fmla="*/ 1182 w 2395"/>
                    <a:gd name="T113" fmla="*/ 12 h 2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395" h="2158">
                      <a:moveTo>
                        <a:pt x="1182" y="12"/>
                      </a:moveTo>
                      <a:lnTo>
                        <a:pt x="1163" y="9"/>
                      </a:lnTo>
                      <a:lnTo>
                        <a:pt x="1144" y="6"/>
                      </a:lnTo>
                      <a:lnTo>
                        <a:pt x="1126" y="5"/>
                      </a:lnTo>
                      <a:lnTo>
                        <a:pt x="1107" y="4"/>
                      </a:lnTo>
                      <a:lnTo>
                        <a:pt x="1087" y="1"/>
                      </a:lnTo>
                      <a:lnTo>
                        <a:pt x="1068" y="1"/>
                      </a:lnTo>
                      <a:lnTo>
                        <a:pt x="1049" y="0"/>
                      </a:lnTo>
                      <a:lnTo>
                        <a:pt x="1030" y="0"/>
                      </a:lnTo>
                      <a:lnTo>
                        <a:pt x="1010" y="0"/>
                      </a:lnTo>
                      <a:lnTo>
                        <a:pt x="990" y="0"/>
                      </a:lnTo>
                      <a:lnTo>
                        <a:pt x="971" y="0"/>
                      </a:lnTo>
                      <a:lnTo>
                        <a:pt x="951" y="1"/>
                      </a:lnTo>
                      <a:lnTo>
                        <a:pt x="932" y="2"/>
                      </a:lnTo>
                      <a:lnTo>
                        <a:pt x="913" y="4"/>
                      </a:lnTo>
                      <a:lnTo>
                        <a:pt x="892" y="5"/>
                      </a:lnTo>
                      <a:lnTo>
                        <a:pt x="874" y="8"/>
                      </a:lnTo>
                      <a:lnTo>
                        <a:pt x="854" y="9"/>
                      </a:lnTo>
                      <a:lnTo>
                        <a:pt x="834" y="12"/>
                      </a:lnTo>
                      <a:lnTo>
                        <a:pt x="814" y="16"/>
                      </a:lnTo>
                      <a:lnTo>
                        <a:pt x="795" y="20"/>
                      </a:lnTo>
                      <a:lnTo>
                        <a:pt x="775" y="22"/>
                      </a:lnTo>
                      <a:lnTo>
                        <a:pt x="756" y="26"/>
                      </a:lnTo>
                      <a:lnTo>
                        <a:pt x="737" y="31"/>
                      </a:lnTo>
                      <a:lnTo>
                        <a:pt x="719" y="37"/>
                      </a:lnTo>
                      <a:lnTo>
                        <a:pt x="700" y="41"/>
                      </a:lnTo>
                      <a:lnTo>
                        <a:pt x="680" y="46"/>
                      </a:lnTo>
                      <a:lnTo>
                        <a:pt x="661" y="52"/>
                      </a:lnTo>
                      <a:lnTo>
                        <a:pt x="643" y="59"/>
                      </a:lnTo>
                      <a:lnTo>
                        <a:pt x="624" y="66"/>
                      </a:lnTo>
                      <a:lnTo>
                        <a:pt x="606" y="73"/>
                      </a:lnTo>
                      <a:lnTo>
                        <a:pt x="590" y="79"/>
                      </a:lnTo>
                      <a:lnTo>
                        <a:pt x="572" y="88"/>
                      </a:lnTo>
                      <a:lnTo>
                        <a:pt x="554" y="96"/>
                      </a:lnTo>
                      <a:lnTo>
                        <a:pt x="536" y="104"/>
                      </a:lnTo>
                      <a:lnTo>
                        <a:pt x="518" y="113"/>
                      </a:lnTo>
                      <a:lnTo>
                        <a:pt x="502" y="121"/>
                      </a:lnTo>
                      <a:lnTo>
                        <a:pt x="485" y="130"/>
                      </a:lnTo>
                      <a:lnTo>
                        <a:pt x="470" y="140"/>
                      </a:lnTo>
                      <a:lnTo>
                        <a:pt x="453" y="150"/>
                      </a:lnTo>
                      <a:lnTo>
                        <a:pt x="438" y="162"/>
                      </a:lnTo>
                      <a:lnTo>
                        <a:pt x="422" y="172"/>
                      </a:lnTo>
                      <a:lnTo>
                        <a:pt x="408" y="183"/>
                      </a:lnTo>
                      <a:lnTo>
                        <a:pt x="393" y="195"/>
                      </a:lnTo>
                      <a:lnTo>
                        <a:pt x="379" y="208"/>
                      </a:lnTo>
                      <a:lnTo>
                        <a:pt x="364" y="220"/>
                      </a:lnTo>
                      <a:lnTo>
                        <a:pt x="350" y="232"/>
                      </a:lnTo>
                      <a:lnTo>
                        <a:pt x="336" y="246"/>
                      </a:lnTo>
                      <a:lnTo>
                        <a:pt x="324" y="260"/>
                      </a:lnTo>
                      <a:lnTo>
                        <a:pt x="312" y="274"/>
                      </a:lnTo>
                      <a:lnTo>
                        <a:pt x="299" y="289"/>
                      </a:lnTo>
                      <a:lnTo>
                        <a:pt x="287" y="304"/>
                      </a:lnTo>
                      <a:lnTo>
                        <a:pt x="276" y="319"/>
                      </a:lnTo>
                      <a:lnTo>
                        <a:pt x="265" y="334"/>
                      </a:lnTo>
                      <a:lnTo>
                        <a:pt x="255" y="351"/>
                      </a:lnTo>
                      <a:lnTo>
                        <a:pt x="246" y="369"/>
                      </a:lnTo>
                      <a:lnTo>
                        <a:pt x="237" y="387"/>
                      </a:lnTo>
                      <a:lnTo>
                        <a:pt x="226" y="403"/>
                      </a:lnTo>
                      <a:lnTo>
                        <a:pt x="220" y="421"/>
                      </a:lnTo>
                      <a:lnTo>
                        <a:pt x="211" y="438"/>
                      </a:lnTo>
                      <a:lnTo>
                        <a:pt x="204" y="458"/>
                      </a:lnTo>
                      <a:lnTo>
                        <a:pt x="198" y="478"/>
                      </a:lnTo>
                      <a:lnTo>
                        <a:pt x="192" y="497"/>
                      </a:lnTo>
                      <a:lnTo>
                        <a:pt x="187" y="518"/>
                      </a:lnTo>
                      <a:lnTo>
                        <a:pt x="182" y="538"/>
                      </a:lnTo>
                      <a:lnTo>
                        <a:pt x="182" y="555"/>
                      </a:lnTo>
                      <a:lnTo>
                        <a:pt x="184" y="573"/>
                      </a:lnTo>
                      <a:lnTo>
                        <a:pt x="184" y="589"/>
                      </a:lnTo>
                      <a:lnTo>
                        <a:pt x="184" y="606"/>
                      </a:lnTo>
                      <a:lnTo>
                        <a:pt x="184" y="622"/>
                      </a:lnTo>
                      <a:lnTo>
                        <a:pt x="184" y="639"/>
                      </a:lnTo>
                      <a:lnTo>
                        <a:pt x="184" y="655"/>
                      </a:lnTo>
                      <a:lnTo>
                        <a:pt x="185" y="672"/>
                      </a:lnTo>
                      <a:lnTo>
                        <a:pt x="184" y="687"/>
                      </a:lnTo>
                      <a:lnTo>
                        <a:pt x="184" y="704"/>
                      </a:lnTo>
                      <a:lnTo>
                        <a:pt x="184" y="719"/>
                      </a:lnTo>
                      <a:lnTo>
                        <a:pt x="184" y="735"/>
                      </a:lnTo>
                      <a:lnTo>
                        <a:pt x="184" y="750"/>
                      </a:lnTo>
                      <a:lnTo>
                        <a:pt x="184" y="764"/>
                      </a:lnTo>
                      <a:lnTo>
                        <a:pt x="184" y="779"/>
                      </a:lnTo>
                      <a:lnTo>
                        <a:pt x="184" y="796"/>
                      </a:lnTo>
                      <a:lnTo>
                        <a:pt x="181" y="810"/>
                      </a:lnTo>
                      <a:lnTo>
                        <a:pt x="181" y="825"/>
                      </a:lnTo>
                      <a:lnTo>
                        <a:pt x="180" y="839"/>
                      </a:lnTo>
                      <a:lnTo>
                        <a:pt x="180" y="854"/>
                      </a:lnTo>
                      <a:lnTo>
                        <a:pt x="178" y="868"/>
                      </a:lnTo>
                      <a:lnTo>
                        <a:pt x="177" y="881"/>
                      </a:lnTo>
                      <a:lnTo>
                        <a:pt x="177" y="896"/>
                      </a:lnTo>
                      <a:lnTo>
                        <a:pt x="176" y="910"/>
                      </a:lnTo>
                      <a:lnTo>
                        <a:pt x="174" y="924"/>
                      </a:lnTo>
                      <a:lnTo>
                        <a:pt x="173" y="938"/>
                      </a:lnTo>
                      <a:lnTo>
                        <a:pt x="170" y="952"/>
                      </a:lnTo>
                      <a:lnTo>
                        <a:pt x="170" y="965"/>
                      </a:lnTo>
                      <a:lnTo>
                        <a:pt x="167" y="979"/>
                      </a:lnTo>
                      <a:lnTo>
                        <a:pt x="166" y="993"/>
                      </a:lnTo>
                      <a:lnTo>
                        <a:pt x="165" y="1007"/>
                      </a:lnTo>
                      <a:lnTo>
                        <a:pt x="162" y="1022"/>
                      </a:lnTo>
                      <a:lnTo>
                        <a:pt x="160" y="1034"/>
                      </a:lnTo>
                      <a:lnTo>
                        <a:pt x="158" y="1048"/>
                      </a:lnTo>
                      <a:lnTo>
                        <a:pt x="155" y="1060"/>
                      </a:lnTo>
                      <a:lnTo>
                        <a:pt x="152" y="1074"/>
                      </a:lnTo>
                      <a:lnTo>
                        <a:pt x="149" y="1088"/>
                      </a:lnTo>
                      <a:lnTo>
                        <a:pt x="145" y="1100"/>
                      </a:lnTo>
                      <a:lnTo>
                        <a:pt x="143" y="1114"/>
                      </a:lnTo>
                      <a:lnTo>
                        <a:pt x="140" y="1128"/>
                      </a:lnTo>
                      <a:lnTo>
                        <a:pt x="136" y="1140"/>
                      </a:lnTo>
                      <a:lnTo>
                        <a:pt x="133" y="1155"/>
                      </a:lnTo>
                      <a:lnTo>
                        <a:pt x="129" y="1168"/>
                      </a:lnTo>
                      <a:lnTo>
                        <a:pt x="126" y="1183"/>
                      </a:lnTo>
                      <a:lnTo>
                        <a:pt x="121" y="1195"/>
                      </a:lnTo>
                      <a:lnTo>
                        <a:pt x="118" y="1209"/>
                      </a:lnTo>
                      <a:lnTo>
                        <a:pt x="112" y="1223"/>
                      </a:lnTo>
                      <a:lnTo>
                        <a:pt x="110" y="1237"/>
                      </a:lnTo>
                      <a:lnTo>
                        <a:pt x="104" y="1251"/>
                      </a:lnTo>
                      <a:lnTo>
                        <a:pt x="100" y="1264"/>
                      </a:lnTo>
                      <a:lnTo>
                        <a:pt x="94" y="1278"/>
                      </a:lnTo>
                      <a:lnTo>
                        <a:pt x="90" y="1292"/>
                      </a:lnTo>
                      <a:lnTo>
                        <a:pt x="85" y="1306"/>
                      </a:lnTo>
                      <a:lnTo>
                        <a:pt x="79" y="1319"/>
                      </a:lnTo>
                      <a:lnTo>
                        <a:pt x="74" y="1333"/>
                      </a:lnTo>
                      <a:lnTo>
                        <a:pt x="68" y="1348"/>
                      </a:lnTo>
                      <a:lnTo>
                        <a:pt x="63" y="1362"/>
                      </a:lnTo>
                      <a:lnTo>
                        <a:pt x="56" y="1377"/>
                      </a:lnTo>
                      <a:lnTo>
                        <a:pt x="50" y="1391"/>
                      </a:lnTo>
                      <a:lnTo>
                        <a:pt x="44" y="1406"/>
                      </a:lnTo>
                      <a:lnTo>
                        <a:pt x="37" y="1421"/>
                      </a:lnTo>
                      <a:lnTo>
                        <a:pt x="30" y="1435"/>
                      </a:lnTo>
                      <a:lnTo>
                        <a:pt x="23" y="1450"/>
                      </a:lnTo>
                      <a:lnTo>
                        <a:pt x="16" y="1467"/>
                      </a:lnTo>
                      <a:lnTo>
                        <a:pt x="12" y="1489"/>
                      </a:lnTo>
                      <a:lnTo>
                        <a:pt x="8" y="1511"/>
                      </a:lnTo>
                      <a:lnTo>
                        <a:pt x="6" y="1533"/>
                      </a:lnTo>
                      <a:lnTo>
                        <a:pt x="4" y="1555"/>
                      </a:lnTo>
                      <a:lnTo>
                        <a:pt x="1" y="1574"/>
                      </a:lnTo>
                      <a:lnTo>
                        <a:pt x="1" y="1595"/>
                      </a:lnTo>
                      <a:lnTo>
                        <a:pt x="0" y="1616"/>
                      </a:lnTo>
                      <a:lnTo>
                        <a:pt x="1" y="1635"/>
                      </a:lnTo>
                      <a:lnTo>
                        <a:pt x="1" y="1653"/>
                      </a:lnTo>
                      <a:lnTo>
                        <a:pt x="2" y="1672"/>
                      </a:lnTo>
                      <a:lnTo>
                        <a:pt x="4" y="1690"/>
                      </a:lnTo>
                      <a:lnTo>
                        <a:pt x="6" y="1708"/>
                      </a:lnTo>
                      <a:lnTo>
                        <a:pt x="9" y="1724"/>
                      </a:lnTo>
                      <a:lnTo>
                        <a:pt x="12" y="1742"/>
                      </a:lnTo>
                      <a:lnTo>
                        <a:pt x="16" y="1759"/>
                      </a:lnTo>
                      <a:lnTo>
                        <a:pt x="22" y="1775"/>
                      </a:lnTo>
                      <a:lnTo>
                        <a:pt x="26" y="1791"/>
                      </a:lnTo>
                      <a:lnTo>
                        <a:pt x="31" y="1806"/>
                      </a:lnTo>
                      <a:lnTo>
                        <a:pt x="35" y="1820"/>
                      </a:lnTo>
                      <a:lnTo>
                        <a:pt x="42" y="1835"/>
                      </a:lnTo>
                      <a:lnTo>
                        <a:pt x="49" y="1847"/>
                      </a:lnTo>
                      <a:lnTo>
                        <a:pt x="56" y="1861"/>
                      </a:lnTo>
                      <a:lnTo>
                        <a:pt x="63" y="1875"/>
                      </a:lnTo>
                      <a:lnTo>
                        <a:pt x="71" y="1887"/>
                      </a:lnTo>
                      <a:lnTo>
                        <a:pt x="79" y="1899"/>
                      </a:lnTo>
                      <a:lnTo>
                        <a:pt x="88" y="1912"/>
                      </a:lnTo>
                      <a:lnTo>
                        <a:pt x="96" y="1923"/>
                      </a:lnTo>
                      <a:lnTo>
                        <a:pt x="105" y="1935"/>
                      </a:lnTo>
                      <a:lnTo>
                        <a:pt x="115" y="1945"/>
                      </a:lnTo>
                      <a:lnTo>
                        <a:pt x="125" y="1956"/>
                      </a:lnTo>
                      <a:lnTo>
                        <a:pt x="136" y="1966"/>
                      </a:lnTo>
                      <a:lnTo>
                        <a:pt x="147" y="1975"/>
                      </a:lnTo>
                      <a:lnTo>
                        <a:pt x="156" y="1983"/>
                      </a:lnTo>
                      <a:lnTo>
                        <a:pt x="167" y="1993"/>
                      </a:lnTo>
                      <a:lnTo>
                        <a:pt x="178" y="2001"/>
                      </a:lnTo>
                      <a:lnTo>
                        <a:pt x="191" y="2010"/>
                      </a:lnTo>
                      <a:lnTo>
                        <a:pt x="202" y="2017"/>
                      </a:lnTo>
                      <a:lnTo>
                        <a:pt x="214" y="2025"/>
                      </a:lnTo>
                      <a:lnTo>
                        <a:pt x="226" y="2032"/>
                      </a:lnTo>
                      <a:lnTo>
                        <a:pt x="239" y="2039"/>
                      </a:lnTo>
                      <a:lnTo>
                        <a:pt x="251" y="2044"/>
                      </a:lnTo>
                      <a:lnTo>
                        <a:pt x="264" y="2050"/>
                      </a:lnTo>
                      <a:lnTo>
                        <a:pt x="276" y="2056"/>
                      </a:lnTo>
                      <a:lnTo>
                        <a:pt x="290" y="2062"/>
                      </a:lnTo>
                      <a:lnTo>
                        <a:pt x="302" y="2066"/>
                      </a:lnTo>
                      <a:lnTo>
                        <a:pt x="316" y="2072"/>
                      </a:lnTo>
                      <a:lnTo>
                        <a:pt x="330" y="2076"/>
                      </a:lnTo>
                      <a:lnTo>
                        <a:pt x="343" y="2080"/>
                      </a:lnTo>
                      <a:lnTo>
                        <a:pt x="357" y="2084"/>
                      </a:lnTo>
                      <a:lnTo>
                        <a:pt x="371" y="2087"/>
                      </a:lnTo>
                      <a:lnTo>
                        <a:pt x="385" y="2090"/>
                      </a:lnTo>
                      <a:lnTo>
                        <a:pt x="398" y="2092"/>
                      </a:lnTo>
                      <a:lnTo>
                        <a:pt x="412" y="2094"/>
                      </a:lnTo>
                      <a:lnTo>
                        <a:pt x="427" y="2096"/>
                      </a:lnTo>
                      <a:lnTo>
                        <a:pt x="440" y="2098"/>
                      </a:lnTo>
                      <a:lnTo>
                        <a:pt x="455" y="2101"/>
                      </a:lnTo>
                      <a:lnTo>
                        <a:pt x="469" y="2102"/>
                      </a:lnTo>
                      <a:lnTo>
                        <a:pt x="482" y="2102"/>
                      </a:lnTo>
                      <a:lnTo>
                        <a:pt x="497" y="2103"/>
                      </a:lnTo>
                      <a:lnTo>
                        <a:pt x="511" y="2105"/>
                      </a:lnTo>
                      <a:lnTo>
                        <a:pt x="525" y="2105"/>
                      </a:lnTo>
                      <a:lnTo>
                        <a:pt x="539" y="2105"/>
                      </a:lnTo>
                      <a:lnTo>
                        <a:pt x="554" y="2105"/>
                      </a:lnTo>
                      <a:lnTo>
                        <a:pt x="568" y="2105"/>
                      </a:lnTo>
                      <a:lnTo>
                        <a:pt x="588" y="2102"/>
                      </a:lnTo>
                      <a:lnTo>
                        <a:pt x="609" y="2101"/>
                      </a:lnTo>
                      <a:lnTo>
                        <a:pt x="628" y="2099"/>
                      </a:lnTo>
                      <a:lnTo>
                        <a:pt x="649" y="2099"/>
                      </a:lnTo>
                      <a:lnTo>
                        <a:pt x="668" y="2098"/>
                      </a:lnTo>
                      <a:lnTo>
                        <a:pt x="689" y="2096"/>
                      </a:lnTo>
                      <a:lnTo>
                        <a:pt x="708" y="2096"/>
                      </a:lnTo>
                      <a:lnTo>
                        <a:pt x="728" y="2096"/>
                      </a:lnTo>
                      <a:lnTo>
                        <a:pt x="746" y="2096"/>
                      </a:lnTo>
                      <a:lnTo>
                        <a:pt x="766" y="2096"/>
                      </a:lnTo>
                      <a:lnTo>
                        <a:pt x="785" y="2096"/>
                      </a:lnTo>
                      <a:lnTo>
                        <a:pt x="806" y="2096"/>
                      </a:lnTo>
                      <a:lnTo>
                        <a:pt x="823" y="2096"/>
                      </a:lnTo>
                      <a:lnTo>
                        <a:pt x="843" y="2096"/>
                      </a:lnTo>
                      <a:lnTo>
                        <a:pt x="862" y="2096"/>
                      </a:lnTo>
                      <a:lnTo>
                        <a:pt x="881" y="2098"/>
                      </a:lnTo>
                      <a:lnTo>
                        <a:pt x="899" y="2098"/>
                      </a:lnTo>
                      <a:lnTo>
                        <a:pt x="917" y="2098"/>
                      </a:lnTo>
                      <a:lnTo>
                        <a:pt x="936" y="2099"/>
                      </a:lnTo>
                      <a:lnTo>
                        <a:pt x="955" y="2101"/>
                      </a:lnTo>
                      <a:lnTo>
                        <a:pt x="973" y="2101"/>
                      </a:lnTo>
                      <a:lnTo>
                        <a:pt x="993" y="2102"/>
                      </a:lnTo>
                      <a:lnTo>
                        <a:pt x="1010" y="2103"/>
                      </a:lnTo>
                      <a:lnTo>
                        <a:pt x="1030" y="2105"/>
                      </a:lnTo>
                      <a:lnTo>
                        <a:pt x="1046" y="2106"/>
                      </a:lnTo>
                      <a:lnTo>
                        <a:pt x="1065" y="2107"/>
                      </a:lnTo>
                      <a:lnTo>
                        <a:pt x="1083" y="2109"/>
                      </a:lnTo>
                      <a:lnTo>
                        <a:pt x="1103" y="2110"/>
                      </a:lnTo>
                      <a:lnTo>
                        <a:pt x="1119" y="2110"/>
                      </a:lnTo>
                      <a:lnTo>
                        <a:pt x="1138" y="2113"/>
                      </a:lnTo>
                      <a:lnTo>
                        <a:pt x="1156" y="2114"/>
                      </a:lnTo>
                      <a:lnTo>
                        <a:pt x="1175" y="2117"/>
                      </a:lnTo>
                      <a:lnTo>
                        <a:pt x="1192" y="2117"/>
                      </a:lnTo>
                      <a:lnTo>
                        <a:pt x="1211" y="2118"/>
                      </a:lnTo>
                      <a:lnTo>
                        <a:pt x="1229" y="2121"/>
                      </a:lnTo>
                      <a:lnTo>
                        <a:pt x="1247" y="2123"/>
                      </a:lnTo>
                      <a:lnTo>
                        <a:pt x="1265" y="2124"/>
                      </a:lnTo>
                      <a:lnTo>
                        <a:pt x="1283" y="2125"/>
                      </a:lnTo>
                      <a:lnTo>
                        <a:pt x="1301" y="2127"/>
                      </a:lnTo>
                      <a:lnTo>
                        <a:pt x="1320" y="2130"/>
                      </a:lnTo>
                      <a:lnTo>
                        <a:pt x="1338" y="2130"/>
                      </a:lnTo>
                      <a:lnTo>
                        <a:pt x="1357" y="2132"/>
                      </a:lnTo>
                      <a:lnTo>
                        <a:pt x="1374" y="2134"/>
                      </a:lnTo>
                      <a:lnTo>
                        <a:pt x="1393" y="2136"/>
                      </a:lnTo>
                      <a:lnTo>
                        <a:pt x="1411" y="2136"/>
                      </a:lnTo>
                      <a:lnTo>
                        <a:pt x="1430" y="2138"/>
                      </a:lnTo>
                      <a:lnTo>
                        <a:pt x="1448" y="2141"/>
                      </a:lnTo>
                      <a:lnTo>
                        <a:pt x="1468" y="2142"/>
                      </a:lnTo>
                      <a:lnTo>
                        <a:pt x="1486" y="2143"/>
                      </a:lnTo>
                      <a:lnTo>
                        <a:pt x="1506" y="2145"/>
                      </a:lnTo>
                      <a:lnTo>
                        <a:pt x="1523" y="2146"/>
                      </a:lnTo>
                      <a:lnTo>
                        <a:pt x="1543" y="2147"/>
                      </a:lnTo>
                      <a:lnTo>
                        <a:pt x="1562" y="2149"/>
                      </a:lnTo>
                      <a:lnTo>
                        <a:pt x="1581" y="2150"/>
                      </a:lnTo>
                      <a:lnTo>
                        <a:pt x="1600" y="2150"/>
                      </a:lnTo>
                      <a:lnTo>
                        <a:pt x="1621" y="2153"/>
                      </a:lnTo>
                      <a:lnTo>
                        <a:pt x="1639" y="2153"/>
                      </a:lnTo>
                      <a:lnTo>
                        <a:pt x="1658" y="2154"/>
                      </a:lnTo>
                      <a:lnTo>
                        <a:pt x="1679" y="2154"/>
                      </a:lnTo>
                      <a:lnTo>
                        <a:pt x="1700" y="2156"/>
                      </a:lnTo>
                      <a:lnTo>
                        <a:pt x="1719" y="2156"/>
                      </a:lnTo>
                      <a:lnTo>
                        <a:pt x="1739" y="2157"/>
                      </a:lnTo>
                      <a:lnTo>
                        <a:pt x="1760" y="2157"/>
                      </a:lnTo>
                      <a:lnTo>
                        <a:pt x="1781" y="2158"/>
                      </a:lnTo>
                      <a:lnTo>
                        <a:pt x="1792" y="2158"/>
                      </a:lnTo>
                      <a:lnTo>
                        <a:pt x="1803" y="2158"/>
                      </a:lnTo>
                      <a:lnTo>
                        <a:pt x="1815" y="2158"/>
                      </a:lnTo>
                      <a:lnTo>
                        <a:pt x="1827" y="2158"/>
                      </a:lnTo>
                      <a:lnTo>
                        <a:pt x="1840" y="2157"/>
                      </a:lnTo>
                      <a:lnTo>
                        <a:pt x="1852" y="2157"/>
                      </a:lnTo>
                      <a:lnTo>
                        <a:pt x="1865" y="2157"/>
                      </a:lnTo>
                      <a:lnTo>
                        <a:pt x="1877" y="2157"/>
                      </a:lnTo>
                      <a:lnTo>
                        <a:pt x="1889" y="2157"/>
                      </a:lnTo>
                      <a:lnTo>
                        <a:pt x="1902" y="2156"/>
                      </a:lnTo>
                      <a:lnTo>
                        <a:pt x="1915" y="2154"/>
                      </a:lnTo>
                      <a:lnTo>
                        <a:pt x="1929" y="2154"/>
                      </a:lnTo>
                      <a:lnTo>
                        <a:pt x="1942" y="2153"/>
                      </a:lnTo>
                      <a:lnTo>
                        <a:pt x="1954" y="2153"/>
                      </a:lnTo>
                      <a:lnTo>
                        <a:pt x="1968" y="2150"/>
                      </a:lnTo>
                      <a:lnTo>
                        <a:pt x="1981" y="2150"/>
                      </a:lnTo>
                      <a:lnTo>
                        <a:pt x="1994" y="2147"/>
                      </a:lnTo>
                      <a:lnTo>
                        <a:pt x="2008" y="2146"/>
                      </a:lnTo>
                      <a:lnTo>
                        <a:pt x="2020" y="2143"/>
                      </a:lnTo>
                      <a:lnTo>
                        <a:pt x="2032" y="2142"/>
                      </a:lnTo>
                      <a:lnTo>
                        <a:pt x="2045" y="2139"/>
                      </a:lnTo>
                      <a:lnTo>
                        <a:pt x="2059" y="2136"/>
                      </a:lnTo>
                      <a:lnTo>
                        <a:pt x="2072" y="2134"/>
                      </a:lnTo>
                      <a:lnTo>
                        <a:pt x="2085" y="2132"/>
                      </a:lnTo>
                      <a:lnTo>
                        <a:pt x="2097" y="2128"/>
                      </a:lnTo>
                      <a:lnTo>
                        <a:pt x="2109" y="2124"/>
                      </a:lnTo>
                      <a:lnTo>
                        <a:pt x="2123" y="2121"/>
                      </a:lnTo>
                      <a:lnTo>
                        <a:pt x="2134" y="2117"/>
                      </a:lnTo>
                      <a:lnTo>
                        <a:pt x="2147" y="2113"/>
                      </a:lnTo>
                      <a:lnTo>
                        <a:pt x="2159" y="2109"/>
                      </a:lnTo>
                      <a:lnTo>
                        <a:pt x="2171" y="2105"/>
                      </a:lnTo>
                      <a:lnTo>
                        <a:pt x="2184" y="2101"/>
                      </a:lnTo>
                      <a:lnTo>
                        <a:pt x="2195" y="2095"/>
                      </a:lnTo>
                      <a:lnTo>
                        <a:pt x="2206" y="2090"/>
                      </a:lnTo>
                      <a:lnTo>
                        <a:pt x="2215" y="2084"/>
                      </a:lnTo>
                      <a:lnTo>
                        <a:pt x="2228" y="2079"/>
                      </a:lnTo>
                      <a:lnTo>
                        <a:pt x="2237" y="2072"/>
                      </a:lnTo>
                      <a:lnTo>
                        <a:pt x="2248" y="2066"/>
                      </a:lnTo>
                      <a:lnTo>
                        <a:pt x="2258" y="2059"/>
                      </a:lnTo>
                      <a:lnTo>
                        <a:pt x="2269" y="2054"/>
                      </a:lnTo>
                      <a:lnTo>
                        <a:pt x="2279" y="2045"/>
                      </a:lnTo>
                      <a:lnTo>
                        <a:pt x="2288" y="2037"/>
                      </a:lnTo>
                      <a:lnTo>
                        <a:pt x="2296" y="2030"/>
                      </a:lnTo>
                      <a:lnTo>
                        <a:pt x="2306" y="2023"/>
                      </a:lnTo>
                      <a:lnTo>
                        <a:pt x="2314" y="2014"/>
                      </a:lnTo>
                      <a:lnTo>
                        <a:pt x="2323" y="2006"/>
                      </a:lnTo>
                      <a:lnTo>
                        <a:pt x="2329" y="1996"/>
                      </a:lnTo>
                      <a:lnTo>
                        <a:pt x="2338" y="1988"/>
                      </a:lnTo>
                      <a:lnTo>
                        <a:pt x="2343" y="1978"/>
                      </a:lnTo>
                      <a:lnTo>
                        <a:pt x="2350" y="1968"/>
                      </a:lnTo>
                      <a:lnTo>
                        <a:pt x="2356" y="1957"/>
                      </a:lnTo>
                      <a:lnTo>
                        <a:pt x="2362" y="1948"/>
                      </a:lnTo>
                      <a:lnTo>
                        <a:pt x="2368" y="1935"/>
                      </a:lnTo>
                      <a:lnTo>
                        <a:pt x="2372" y="1924"/>
                      </a:lnTo>
                      <a:lnTo>
                        <a:pt x="2376" y="1913"/>
                      </a:lnTo>
                      <a:lnTo>
                        <a:pt x="2382" y="1902"/>
                      </a:lnTo>
                      <a:lnTo>
                        <a:pt x="2384" y="1888"/>
                      </a:lnTo>
                      <a:lnTo>
                        <a:pt x="2387" y="1876"/>
                      </a:lnTo>
                      <a:lnTo>
                        <a:pt x="2390" y="1862"/>
                      </a:lnTo>
                      <a:lnTo>
                        <a:pt x="2393" y="1848"/>
                      </a:lnTo>
                      <a:lnTo>
                        <a:pt x="2393" y="1835"/>
                      </a:lnTo>
                      <a:lnTo>
                        <a:pt x="2395" y="1820"/>
                      </a:lnTo>
                      <a:lnTo>
                        <a:pt x="2395" y="1806"/>
                      </a:lnTo>
                      <a:lnTo>
                        <a:pt x="2395" y="1791"/>
                      </a:lnTo>
                      <a:lnTo>
                        <a:pt x="2393" y="1773"/>
                      </a:lnTo>
                      <a:lnTo>
                        <a:pt x="2391" y="1758"/>
                      </a:lnTo>
                      <a:lnTo>
                        <a:pt x="2389" y="1740"/>
                      </a:lnTo>
                      <a:lnTo>
                        <a:pt x="2386" y="1724"/>
                      </a:lnTo>
                      <a:lnTo>
                        <a:pt x="2383" y="1707"/>
                      </a:lnTo>
                      <a:lnTo>
                        <a:pt x="2380" y="1691"/>
                      </a:lnTo>
                      <a:lnTo>
                        <a:pt x="2378" y="1675"/>
                      </a:lnTo>
                      <a:lnTo>
                        <a:pt x="2375" y="1660"/>
                      </a:lnTo>
                      <a:lnTo>
                        <a:pt x="2372" y="1643"/>
                      </a:lnTo>
                      <a:lnTo>
                        <a:pt x="2368" y="1628"/>
                      </a:lnTo>
                      <a:lnTo>
                        <a:pt x="2365" y="1611"/>
                      </a:lnTo>
                      <a:lnTo>
                        <a:pt x="2361" y="1595"/>
                      </a:lnTo>
                      <a:lnTo>
                        <a:pt x="2358" y="1580"/>
                      </a:lnTo>
                      <a:lnTo>
                        <a:pt x="2356" y="1563"/>
                      </a:lnTo>
                      <a:lnTo>
                        <a:pt x="2351" y="1548"/>
                      </a:lnTo>
                      <a:lnTo>
                        <a:pt x="2349" y="1533"/>
                      </a:lnTo>
                      <a:lnTo>
                        <a:pt x="2345" y="1516"/>
                      </a:lnTo>
                      <a:lnTo>
                        <a:pt x="2340" y="1500"/>
                      </a:lnTo>
                      <a:lnTo>
                        <a:pt x="2336" y="1485"/>
                      </a:lnTo>
                      <a:lnTo>
                        <a:pt x="2332" y="1470"/>
                      </a:lnTo>
                      <a:lnTo>
                        <a:pt x="2328" y="1453"/>
                      </a:lnTo>
                      <a:lnTo>
                        <a:pt x="2324" y="1438"/>
                      </a:lnTo>
                      <a:lnTo>
                        <a:pt x="2320" y="1423"/>
                      </a:lnTo>
                      <a:lnTo>
                        <a:pt x="2316" y="1408"/>
                      </a:lnTo>
                      <a:lnTo>
                        <a:pt x="2310" y="1391"/>
                      </a:lnTo>
                      <a:lnTo>
                        <a:pt x="2306" y="1376"/>
                      </a:lnTo>
                      <a:lnTo>
                        <a:pt x="2301" y="1361"/>
                      </a:lnTo>
                      <a:lnTo>
                        <a:pt x="2295" y="1346"/>
                      </a:lnTo>
                      <a:lnTo>
                        <a:pt x="2291" y="1330"/>
                      </a:lnTo>
                      <a:lnTo>
                        <a:pt x="2285" y="1315"/>
                      </a:lnTo>
                      <a:lnTo>
                        <a:pt x="2280" y="1300"/>
                      </a:lnTo>
                      <a:lnTo>
                        <a:pt x="2276" y="1285"/>
                      </a:lnTo>
                      <a:lnTo>
                        <a:pt x="2269" y="1270"/>
                      </a:lnTo>
                      <a:lnTo>
                        <a:pt x="2263" y="1255"/>
                      </a:lnTo>
                      <a:lnTo>
                        <a:pt x="2258" y="1240"/>
                      </a:lnTo>
                      <a:lnTo>
                        <a:pt x="2252" y="1224"/>
                      </a:lnTo>
                      <a:lnTo>
                        <a:pt x="2246" y="1209"/>
                      </a:lnTo>
                      <a:lnTo>
                        <a:pt x="2240" y="1195"/>
                      </a:lnTo>
                      <a:lnTo>
                        <a:pt x="2235" y="1180"/>
                      </a:lnTo>
                      <a:lnTo>
                        <a:pt x="2229" y="1165"/>
                      </a:lnTo>
                      <a:lnTo>
                        <a:pt x="2222" y="1151"/>
                      </a:lnTo>
                      <a:lnTo>
                        <a:pt x="2215" y="1136"/>
                      </a:lnTo>
                      <a:lnTo>
                        <a:pt x="2208" y="1121"/>
                      </a:lnTo>
                      <a:lnTo>
                        <a:pt x="2203" y="1106"/>
                      </a:lnTo>
                      <a:lnTo>
                        <a:pt x="2195" y="1091"/>
                      </a:lnTo>
                      <a:lnTo>
                        <a:pt x="2189" y="1077"/>
                      </a:lnTo>
                      <a:lnTo>
                        <a:pt x="2182" y="1063"/>
                      </a:lnTo>
                      <a:lnTo>
                        <a:pt x="2175" y="1049"/>
                      </a:lnTo>
                      <a:lnTo>
                        <a:pt x="2169" y="1034"/>
                      </a:lnTo>
                      <a:lnTo>
                        <a:pt x="2160" y="1019"/>
                      </a:lnTo>
                      <a:lnTo>
                        <a:pt x="2153" y="1005"/>
                      </a:lnTo>
                      <a:lnTo>
                        <a:pt x="2145" y="990"/>
                      </a:lnTo>
                      <a:lnTo>
                        <a:pt x="2137" y="975"/>
                      </a:lnTo>
                      <a:lnTo>
                        <a:pt x="2130" y="961"/>
                      </a:lnTo>
                      <a:lnTo>
                        <a:pt x="2123" y="947"/>
                      </a:lnTo>
                      <a:lnTo>
                        <a:pt x="2115" y="934"/>
                      </a:lnTo>
                      <a:lnTo>
                        <a:pt x="2105" y="918"/>
                      </a:lnTo>
                      <a:lnTo>
                        <a:pt x="2098" y="905"/>
                      </a:lnTo>
                      <a:lnTo>
                        <a:pt x="2089" y="891"/>
                      </a:lnTo>
                      <a:lnTo>
                        <a:pt x="2082" y="877"/>
                      </a:lnTo>
                      <a:lnTo>
                        <a:pt x="2072" y="863"/>
                      </a:lnTo>
                      <a:lnTo>
                        <a:pt x="2064" y="850"/>
                      </a:lnTo>
                      <a:lnTo>
                        <a:pt x="2056" y="836"/>
                      </a:lnTo>
                      <a:lnTo>
                        <a:pt x="2048" y="823"/>
                      </a:lnTo>
                      <a:lnTo>
                        <a:pt x="2037" y="819"/>
                      </a:lnTo>
                      <a:lnTo>
                        <a:pt x="2028" y="817"/>
                      </a:lnTo>
                      <a:lnTo>
                        <a:pt x="2019" y="812"/>
                      </a:lnTo>
                      <a:lnTo>
                        <a:pt x="2012" y="810"/>
                      </a:lnTo>
                      <a:lnTo>
                        <a:pt x="2002" y="806"/>
                      </a:lnTo>
                      <a:lnTo>
                        <a:pt x="1994" y="803"/>
                      </a:lnTo>
                      <a:lnTo>
                        <a:pt x="1987" y="799"/>
                      </a:lnTo>
                      <a:lnTo>
                        <a:pt x="1979" y="796"/>
                      </a:lnTo>
                      <a:lnTo>
                        <a:pt x="1970" y="792"/>
                      </a:lnTo>
                      <a:lnTo>
                        <a:pt x="1964" y="788"/>
                      </a:lnTo>
                      <a:lnTo>
                        <a:pt x="1955" y="783"/>
                      </a:lnTo>
                      <a:lnTo>
                        <a:pt x="1950" y="781"/>
                      </a:lnTo>
                      <a:lnTo>
                        <a:pt x="1942" y="777"/>
                      </a:lnTo>
                      <a:lnTo>
                        <a:pt x="1935" y="772"/>
                      </a:lnTo>
                      <a:lnTo>
                        <a:pt x="1929" y="768"/>
                      </a:lnTo>
                      <a:lnTo>
                        <a:pt x="1922" y="764"/>
                      </a:lnTo>
                      <a:lnTo>
                        <a:pt x="1915" y="760"/>
                      </a:lnTo>
                      <a:lnTo>
                        <a:pt x="1910" y="756"/>
                      </a:lnTo>
                      <a:lnTo>
                        <a:pt x="1903" y="750"/>
                      </a:lnTo>
                      <a:lnTo>
                        <a:pt x="1898" y="746"/>
                      </a:lnTo>
                      <a:lnTo>
                        <a:pt x="1891" y="741"/>
                      </a:lnTo>
                      <a:lnTo>
                        <a:pt x="1885" y="737"/>
                      </a:lnTo>
                      <a:lnTo>
                        <a:pt x="1880" y="731"/>
                      </a:lnTo>
                      <a:lnTo>
                        <a:pt x="1874" y="727"/>
                      </a:lnTo>
                      <a:lnTo>
                        <a:pt x="1869" y="721"/>
                      </a:lnTo>
                      <a:lnTo>
                        <a:pt x="1862" y="716"/>
                      </a:lnTo>
                      <a:lnTo>
                        <a:pt x="1856" y="712"/>
                      </a:lnTo>
                      <a:lnTo>
                        <a:pt x="1852" y="706"/>
                      </a:lnTo>
                      <a:lnTo>
                        <a:pt x="1847" y="701"/>
                      </a:lnTo>
                      <a:lnTo>
                        <a:pt x="1841" y="695"/>
                      </a:lnTo>
                      <a:lnTo>
                        <a:pt x="1837" y="691"/>
                      </a:lnTo>
                      <a:lnTo>
                        <a:pt x="1833" y="686"/>
                      </a:lnTo>
                      <a:lnTo>
                        <a:pt x="1827" y="679"/>
                      </a:lnTo>
                      <a:lnTo>
                        <a:pt x="1823" y="673"/>
                      </a:lnTo>
                      <a:lnTo>
                        <a:pt x="1818" y="668"/>
                      </a:lnTo>
                      <a:lnTo>
                        <a:pt x="1812" y="662"/>
                      </a:lnTo>
                      <a:lnTo>
                        <a:pt x="1808" y="655"/>
                      </a:lnTo>
                      <a:lnTo>
                        <a:pt x="1804" y="650"/>
                      </a:lnTo>
                      <a:lnTo>
                        <a:pt x="1800" y="643"/>
                      </a:lnTo>
                      <a:lnTo>
                        <a:pt x="1796" y="637"/>
                      </a:lnTo>
                      <a:lnTo>
                        <a:pt x="1790" y="631"/>
                      </a:lnTo>
                      <a:lnTo>
                        <a:pt x="1786" y="624"/>
                      </a:lnTo>
                      <a:lnTo>
                        <a:pt x="1782" y="617"/>
                      </a:lnTo>
                      <a:lnTo>
                        <a:pt x="1778" y="611"/>
                      </a:lnTo>
                      <a:lnTo>
                        <a:pt x="1774" y="603"/>
                      </a:lnTo>
                      <a:lnTo>
                        <a:pt x="1770" y="597"/>
                      </a:lnTo>
                      <a:lnTo>
                        <a:pt x="1766" y="591"/>
                      </a:lnTo>
                      <a:lnTo>
                        <a:pt x="1763" y="585"/>
                      </a:lnTo>
                      <a:lnTo>
                        <a:pt x="1757" y="577"/>
                      </a:lnTo>
                      <a:lnTo>
                        <a:pt x="1755" y="570"/>
                      </a:lnTo>
                      <a:lnTo>
                        <a:pt x="1749" y="562"/>
                      </a:lnTo>
                      <a:lnTo>
                        <a:pt x="1746" y="555"/>
                      </a:lnTo>
                      <a:lnTo>
                        <a:pt x="1742" y="548"/>
                      </a:lnTo>
                      <a:lnTo>
                        <a:pt x="1738" y="541"/>
                      </a:lnTo>
                      <a:lnTo>
                        <a:pt x="1734" y="533"/>
                      </a:lnTo>
                      <a:lnTo>
                        <a:pt x="1731" y="526"/>
                      </a:lnTo>
                      <a:lnTo>
                        <a:pt x="1726" y="518"/>
                      </a:lnTo>
                      <a:lnTo>
                        <a:pt x="1723" y="509"/>
                      </a:lnTo>
                      <a:lnTo>
                        <a:pt x="1719" y="501"/>
                      </a:lnTo>
                      <a:lnTo>
                        <a:pt x="1715" y="494"/>
                      </a:lnTo>
                      <a:lnTo>
                        <a:pt x="1711" y="486"/>
                      </a:lnTo>
                      <a:lnTo>
                        <a:pt x="1708" y="478"/>
                      </a:lnTo>
                      <a:lnTo>
                        <a:pt x="1704" y="469"/>
                      </a:lnTo>
                      <a:lnTo>
                        <a:pt x="1700" y="461"/>
                      </a:lnTo>
                      <a:lnTo>
                        <a:pt x="1694" y="449"/>
                      </a:lnTo>
                      <a:lnTo>
                        <a:pt x="1689" y="438"/>
                      </a:lnTo>
                      <a:lnTo>
                        <a:pt x="1682" y="427"/>
                      </a:lnTo>
                      <a:lnTo>
                        <a:pt x="1678" y="417"/>
                      </a:lnTo>
                      <a:lnTo>
                        <a:pt x="1671" y="405"/>
                      </a:lnTo>
                      <a:lnTo>
                        <a:pt x="1665" y="395"/>
                      </a:lnTo>
                      <a:lnTo>
                        <a:pt x="1658" y="384"/>
                      </a:lnTo>
                      <a:lnTo>
                        <a:pt x="1653" y="374"/>
                      </a:lnTo>
                      <a:lnTo>
                        <a:pt x="1646" y="363"/>
                      </a:lnTo>
                      <a:lnTo>
                        <a:pt x="1639" y="354"/>
                      </a:lnTo>
                      <a:lnTo>
                        <a:pt x="1634" y="344"/>
                      </a:lnTo>
                      <a:lnTo>
                        <a:pt x="1627" y="334"/>
                      </a:lnTo>
                      <a:lnTo>
                        <a:pt x="1620" y="325"/>
                      </a:lnTo>
                      <a:lnTo>
                        <a:pt x="1613" y="315"/>
                      </a:lnTo>
                      <a:lnTo>
                        <a:pt x="1606" y="305"/>
                      </a:lnTo>
                      <a:lnTo>
                        <a:pt x="1600" y="297"/>
                      </a:lnTo>
                      <a:lnTo>
                        <a:pt x="1592" y="287"/>
                      </a:lnTo>
                      <a:lnTo>
                        <a:pt x="1585" y="279"/>
                      </a:lnTo>
                      <a:lnTo>
                        <a:pt x="1577" y="270"/>
                      </a:lnTo>
                      <a:lnTo>
                        <a:pt x="1570" y="261"/>
                      </a:lnTo>
                      <a:lnTo>
                        <a:pt x="1563" y="252"/>
                      </a:lnTo>
                      <a:lnTo>
                        <a:pt x="1555" y="243"/>
                      </a:lnTo>
                      <a:lnTo>
                        <a:pt x="1548" y="237"/>
                      </a:lnTo>
                      <a:lnTo>
                        <a:pt x="1541" y="230"/>
                      </a:lnTo>
                      <a:lnTo>
                        <a:pt x="1533" y="221"/>
                      </a:lnTo>
                      <a:lnTo>
                        <a:pt x="1525" y="212"/>
                      </a:lnTo>
                      <a:lnTo>
                        <a:pt x="1517" y="205"/>
                      </a:lnTo>
                      <a:lnTo>
                        <a:pt x="1508" y="198"/>
                      </a:lnTo>
                      <a:lnTo>
                        <a:pt x="1500" y="191"/>
                      </a:lnTo>
                      <a:lnTo>
                        <a:pt x="1493" y="183"/>
                      </a:lnTo>
                      <a:lnTo>
                        <a:pt x="1485" y="177"/>
                      </a:lnTo>
                      <a:lnTo>
                        <a:pt x="1477" y="170"/>
                      </a:lnTo>
                      <a:lnTo>
                        <a:pt x="1468" y="162"/>
                      </a:lnTo>
                      <a:lnTo>
                        <a:pt x="1460" y="155"/>
                      </a:lnTo>
                      <a:lnTo>
                        <a:pt x="1451" y="148"/>
                      </a:lnTo>
                      <a:lnTo>
                        <a:pt x="1442" y="143"/>
                      </a:lnTo>
                      <a:lnTo>
                        <a:pt x="1434" y="135"/>
                      </a:lnTo>
                      <a:lnTo>
                        <a:pt x="1426" y="129"/>
                      </a:lnTo>
                      <a:lnTo>
                        <a:pt x="1416" y="122"/>
                      </a:lnTo>
                      <a:lnTo>
                        <a:pt x="1408" y="118"/>
                      </a:lnTo>
                      <a:lnTo>
                        <a:pt x="1398" y="111"/>
                      </a:lnTo>
                      <a:lnTo>
                        <a:pt x="1390" y="106"/>
                      </a:lnTo>
                      <a:lnTo>
                        <a:pt x="1380" y="100"/>
                      </a:lnTo>
                      <a:lnTo>
                        <a:pt x="1372" y="96"/>
                      </a:lnTo>
                      <a:lnTo>
                        <a:pt x="1363" y="89"/>
                      </a:lnTo>
                      <a:lnTo>
                        <a:pt x="1354" y="85"/>
                      </a:lnTo>
                      <a:lnTo>
                        <a:pt x="1345" y="79"/>
                      </a:lnTo>
                      <a:lnTo>
                        <a:pt x="1336" y="75"/>
                      </a:lnTo>
                      <a:lnTo>
                        <a:pt x="1325" y="70"/>
                      </a:lnTo>
                      <a:lnTo>
                        <a:pt x="1317" y="66"/>
                      </a:lnTo>
                      <a:lnTo>
                        <a:pt x="1306" y="60"/>
                      </a:lnTo>
                      <a:lnTo>
                        <a:pt x="1298" y="56"/>
                      </a:lnTo>
                      <a:lnTo>
                        <a:pt x="1288" y="52"/>
                      </a:lnTo>
                      <a:lnTo>
                        <a:pt x="1279" y="48"/>
                      </a:lnTo>
                      <a:lnTo>
                        <a:pt x="1269" y="44"/>
                      </a:lnTo>
                      <a:lnTo>
                        <a:pt x="1261" y="40"/>
                      </a:lnTo>
                      <a:lnTo>
                        <a:pt x="1251" y="34"/>
                      </a:lnTo>
                      <a:lnTo>
                        <a:pt x="1240" y="31"/>
                      </a:lnTo>
                      <a:lnTo>
                        <a:pt x="1231" y="27"/>
                      </a:lnTo>
                      <a:lnTo>
                        <a:pt x="1221" y="24"/>
                      </a:lnTo>
                      <a:lnTo>
                        <a:pt x="1211" y="20"/>
                      </a:lnTo>
                      <a:lnTo>
                        <a:pt x="1202" y="17"/>
                      </a:lnTo>
                      <a:lnTo>
                        <a:pt x="1192" y="15"/>
                      </a:lnTo>
                      <a:lnTo>
                        <a:pt x="1182" y="12"/>
                      </a:lnTo>
                      <a:lnTo>
                        <a:pt x="1182" y="12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5" name="Freeform 88">
                  <a:extLst>
                    <a:ext uri="{FF2B5EF4-FFF2-40B4-BE49-F238E27FC236}">
                      <a16:creationId xmlns:a16="http://schemas.microsoft.com/office/drawing/2014/main" id="{BEC173B1-C523-C83E-ABA9-464F6F417E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2" y="1492"/>
                  <a:ext cx="1330" cy="1668"/>
                </a:xfrm>
                <a:custGeom>
                  <a:avLst/>
                  <a:gdLst>
                    <a:gd name="T0" fmla="*/ 154 w 1330"/>
                    <a:gd name="T1" fmla="*/ 1162 h 1668"/>
                    <a:gd name="T2" fmla="*/ 346 w 1330"/>
                    <a:gd name="T3" fmla="*/ 1139 h 1668"/>
                    <a:gd name="T4" fmla="*/ 372 w 1330"/>
                    <a:gd name="T5" fmla="*/ 994 h 1668"/>
                    <a:gd name="T6" fmla="*/ 496 w 1330"/>
                    <a:gd name="T7" fmla="*/ 957 h 1668"/>
                    <a:gd name="T8" fmla="*/ 458 w 1330"/>
                    <a:gd name="T9" fmla="*/ 1161 h 1668"/>
                    <a:gd name="T10" fmla="*/ 621 w 1330"/>
                    <a:gd name="T11" fmla="*/ 1212 h 1668"/>
                    <a:gd name="T12" fmla="*/ 723 w 1330"/>
                    <a:gd name="T13" fmla="*/ 1275 h 1668"/>
                    <a:gd name="T14" fmla="*/ 705 w 1330"/>
                    <a:gd name="T15" fmla="*/ 1142 h 1668"/>
                    <a:gd name="T16" fmla="*/ 872 w 1330"/>
                    <a:gd name="T17" fmla="*/ 1076 h 1668"/>
                    <a:gd name="T18" fmla="*/ 918 w 1330"/>
                    <a:gd name="T19" fmla="*/ 1252 h 1668"/>
                    <a:gd name="T20" fmla="*/ 885 w 1330"/>
                    <a:gd name="T21" fmla="*/ 1326 h 1668"/>
                    <a:gd name="T22" fmla="*/ 995 w 1330"/>
                    <a:gd name="T23" fmla="*/ 1416 h 1668"/>
                    <a:gd name="T24" fmla="*/ 1016 w 1330"/>
                    <a:gd name="T25" fmla="*/ 1274 h 1668"/>
                    <a:gd name="T26" fmla="*/ 1147 w 1330"/>
                    <a:gd name="T27" fmla="*/ 1244 h 1668"/>
                    <a:gd name="T28" fmla="*/ 1111 w 1330"/>
                    <a:gd name="T29" fmla="*/ 1388 h 1668"/>
                    <a:gd name="T30" fmla="*/ 1184 w 1330"/>
                    <a:gd name="T31" fmla="*/ 1467 h 1668"/>
                    <a:gd name="T32" fmla="*/ 1258 w 1330"/>
                    <a:gd name="T33" fmla="*/ 1557 h 1668"/>
                    <a:gd name="T34" fmla="*/ 1286 w 1330"/>
                    <a:gd name="T35" fmla="*/ 1365 h 1668"/>
                    <a:gd name="T36" fmla="*/ 1281 w 1330"/>
                    <a:gd name="T37" fmla="*/ 1110 h 1668"/>
                    <a:gd name="T38" fmla="*/ 1275 w 1330"/>
                    <a:gd name="T39" fmla="*/ 903 h 1668"/>
                    <a:gd name="T40" fmla="*/ 1114 w 1330"/>
                    <a:gd name="T41" fmla="*/ 817 h 1668"/>
                    <a:gd name="T42" fmla="*/ 884 w 1330"/>
                    <a:gd name="T43" fmla="*/ 818 h 1668"/>
                    <a:gd name="T44" fmla="*/ 646 w 1330"/>
                    <a:gd name="T45" fmla="*/ 815 h 1668"/>
                    <a:gd name="T46" fmla="*/ 412 w 1330"/>
                    <a:gd name="T47" fmla="*/ 824 h 1668"/>
                    <a:gd name="T48" fmla="*/ 196 w 1330"/>
                    <a:gd name="T49" fmla="*/ 814 h 1668"/>
                    <a:gd name="T50" fmla="*/ 182 w 1330"/>
                    <a:gd name="T51" fmla="*/ 598 h 1668"/>
                    <a:gd name="T52" fmla="*/ 187 w 1330"/>
                    <a:gd name="T53" fmla="*/ 355 h 1668"/>
                    <a:gd name="T54" fmla="*/ 193 w 1330"/>
                    <a:gd name="T55" fmla="*/ 164 h 1668"/>
                    <a:gd name="T56" fmla="*/ 206 w 1330"/>
                    <a:gd name="T57" fmla="*/ 18 h 1668"/>
                    <a:gd name="T58" fmla="*/ 506 w 1330"/>
                    <a:gd name="T59" fmla="*/ 5 h 1668"/>
                    <a:gd name="T60" fmla="*/ 861 w 1330"/>
                    <a:gd name="T61" fmla="*/ 13 h 1668"/>
                    <a:gd name="T62" fmla="*/ 1140 w 1330"/>
                    <a:gd name="T63" fmla="*/ 16 h 1668"/>
                    <a:gd name="T64" fmla="*/ 1094 w 1330"/>
                    <a:gd name="T65" fmla="*/ 53 h 1668"/>
                    <a:gd name="T66" fmla="*/ 661 w 1330"/>
                    <a:gd name="T67" fmla="*/ 41 h 1668"/>
                    <a:gd name="T68" fmla="*/ 238 w 1330"/>
                    <a:gd name="T69" fmla="*/ 44 h 1668"/>
                    <a:gd name="T70" fmla="*/ 224 w 1330"/>
                    <a:gd name="T71" fmla="*/ 370 h 1668"/>
                    <a:gd name="T72" fmla="*/ 218 w 1330"/>
                    <a:gd name="T73" fmla="*/ 698 h 1668"/>
                    <a:gd name="T74" fmla="*/ 546 w 1330"/>
                    <a:gd name="T75" fmla="*/ 779 h 1668"/>
                    <a:gd name="T76" fmla="*/ 1019 w 1330"/>
                    <a:gd name="T77" fmla="*/ 786 h 1668"/>
                    <a:gd name="T78" fmla="*/ 1320 w 1330"/>
                    <a:gd name="T79" fmla="*/ 1061 h 1668"/>
                    <a:gd name="T80" fmla="*/ 1330 w 1330"/>
                    <a:gd name="T81" fmla="*/ 1344 h 1668"/>
                    <a:gd name="T82" fmla="*/ 1287 w 1330"/>
                    <a:gd name="T83" fmla="*/ 1585 h 1668"/>
                    <a:gd name="T84" fmla="*/ 1137 w 1330"/>
                    <a:gd name="T85" fmla="*/ 1493 h 1668"/>
                    <a:gd name="T86" fmla="*/ 1093 w 1330"/>
                    <a:gd name="T87" fmla="*/ 1350 h 1668"/>
                    <a:gd name="T88" fmla="*/ 1049 w 1330"/>
                    <a:gd name="T89" fmla="*/ 1304 h 1668"/>
                    <a:gd name="T90" fmla="*/ 957 w 1330"/>
                    <a:gd name="T91" fmla="*/ 1456 h 1668"/>
                    <a:gd name="T92" fmla="*/ 851 w 1330"/>
                    <a:gd name="T93" fmla="*/ 1351 h 1668"/>
                    <a:gd name="T94" fmla="*/ 839 w 1330"/>
                    <a:gd name="T95" fmla="*/ 1248 h 1668"/>
                    <a:gd name="T96" fmla="*/ 865 w 1330"/>
                    <a:gd name="T97" fmla="*/ 1135 h 1668"/>
                    <a:gd name="T98" fmla="*/ 709 w 1330"/>
                    <a:gd name="T99" fmla="*/ 1331 h 1668"/>
                    <a:gd name="T100" fmla="*/ 602 w 1330"/>
                    <a:gd name="T101" fmla="*/ 1255 h 1668"/>
                    <a:gd name="T102" fmla="*/ 442 w 1330"/>
                    <a:gd name="T103" fmla="*/ 1200 h 1668"/>
                    <a:gd name="T104" fmla="*/ 427 w 1330"/>
                    <a:gd name="T105" fmla="*/ 1041 h 1668"/>
                    <a:gd name="T106" fmla="*/ 386 w 1330"/>
                    <a:gd name="T107" fmla="*/ 1032 h 1668"/>
                    <a:gd name="T108" fmla="*/ 301 w 1330"/>
                    <a:gd name="T109" fmla="*/ 1175 h 1668"/>
                    <a:gd name="T110" fmla="*/ 137 w 1330"/>
                    <a:gd name="T111" fmla="*/ 1202 h 1668"/>
                    <a:gd name="T112" fmla="*/ 30 w 1330"/>
                    <a:gd name="T113" fmla="*/ 1291 h 1668"/>
                    <a:gd name="T114" fmla="*/ 39 w 1330"/>
                    <a:gd name="T115" fmla="*/ 1457 h 1668"/>
                    <a:gd name="T116" fmla="*/ 71 w 1330"/>
                    <a:gd name="T117" fmla="*/ 1627 h 1668"/>
                    <a:gd name="T118" fmla="*/ 20 w 1330"/>
                    <a:gd name="T119" fmla="*/ 1519 h 1668"/>
                    <a:gd name="T120" fmla="*/ 4 w 1330"/>
                    <a:gd name="T121" fmla="*/ 1337 h 1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330" h="1668">
                      <a:moveTo>
                        <a:pt x="46" y="1249"/>
                      </a:moveTo>
                      <a:lnTo>
                        <a:pt x="45" y="1248"/>
                      </a:lnTo>
                      <a:lnTo>
                        <a:pt x="44" y="1245"/>
                      </a:lnTo>
                      <a:lnTo>
                        <a:pt x="41" y="1242"/>
                      </a:lnTo>
                      <a:lnTo>
                        <a:pt x="39" y="1238"/>
                      </a:lnTo>
                      <a:lnTo>
                        <a:pt x="37" y="1231"/>
                      </a:lnTo>
                      <a:lnTo>
                        <a:pt x="37" y="1226"/>
                      </a:lnTo>
                      <a:lnTo>
                        <a:pt x="38" y="1219"/>
                      </a:lnTo>
                      <a:lnTo>
                        <a:pt x="42" y="1213"/>
                      </a:lnTo>
                      <a:lnTo>
                        <a:pt x="45" y="1209"/>
                      </a:lnTo>
                      <a:lnTo>
                        <a:pt x="48" y="1204"/>
                      </a:lnTo>
                      <a:lnTo>
                        <a:pt x="53" y="1201"/>
                      </a:lnTo>
                      <a:lnTo>
                        <a:pt x="59" y="1196"/>
                      </a:lnTo>
                      <a:lnTo>
                        <a:pt x="64" y="1193"/>
                      </a:lnTo>
                      <a:lnTo>
                        <a:pt x="72" y="1187"/>
                      </a:lnTo>
                      <a:lnTo>
                        <a:pt x="77" y="1186"/>
                      </a:lnTo>
                      <a:lnTo>
                        <a:pt x="81" y="1183"/>
                      </a:lnTo>
                      <a:lnTo>
                        <a:pt x="86" y="1182"/>
                      </a:lnTo>
                      <a:lnTo>
                        <a:pt x="92" y="1180"/>
                      </a:lnTo>
                      <a:lnTo>
                        <a:pt x="97" y="1178"/>
                      </a:lnTo>
                      <a:lnTo>
                        <a:pt x="103" y="1175"/>
                      </a:lnTo>
                      <a:lnTo>
                        <a:pt x="108" y="1174"/>
                      </a:lnTo>
                      <a:lnTo>
                        <a:pt x="116" y="1172"/>
                      </a:lnTo>
                      <a:lnTo>
                        <a:pt x="122" y="1169"/>
                      </a:lnTo>
                      <a:lnTo>
                        <a:pt x="130" y="1168"/>
                      </a:lnTo>
                      <a:lnTo>
                        <a:pt x="137" y="1167"/>
                      </a:lnTo>
                      <a:lnTo>
                        <a:pt x="145" y="1165"/>
                      </a:lnTo>
                      <a:lnTo>
                        <a:pt x="154" y="1162"/>
                      </a:lnTo>
                      <a:lnTo>
                        <a:pt x="162" y="1161"/>
                      </a:lnTo>
                      <a:lnTo>
                        <a:pt x="171" y="1158"/>
                      </a:lnTo>
                      <a:lnTo>
                        <a:pt x="181" y="1157"/>
                      </a:lnTo>
                      <a:lnTo>
                        <a:pt x="191" y="1154"/>
                      </a:lnTo>
                      <a:lnTo>
                        <a:pt x="202" y="1153"/>
                      </a:lnTo>
                      <a:lnTo>
                        <a:pt x="213" y="1151"/>
                      </a:lnTo>
                      <a:lnTo>
                        <a:pt x="225" y="1150"/>
                      </a:lnTo>
                      <a:lnTo>
                        <a:pt x="232" y="1149"/>
                      </a:lnTo>
                      <a:lnTo>
                        <a:pt x="240" y="1149"/>
                      </a:lnTo>
                      <a:lnTo>
                        <a:pt x="247" y="1146"/>
                      </a:lnTo>
                      <a:lnTo>
                        <a:pt x="255" y="1146"/>
                      </a:lnTo>
                      <a:lnTo>
                        <a:pt x="261" y="1145"/>
                      </a:lnTo>
                      <a:lnTo>
                        <a:pt x="268" y="1145"/>
                      </a:lnTo>
                      <a:lnTo>
                        <a:pt x="273" y="1143"/>
                      </a:lnTo>
                      <a:lnTo>
                        <a:pt x="280" y="1143"/>
                      </a:lnTo>
                      <a:lnTo>
                        <a:pt x="286" y="1142"/>
                      </a:lnTo>
                      <a:lnTo>
                        <a:pt x="291" y="1142"/>
                      </a:lnTo>
                      <a:lnTo>
                        <a:pt x="295" y="1142"/>
                      </a:lnTo>
                      <a:lnTo>
                        <a:pt x="301" y="1142"/>
                      </a:lnTo>
                      <a:lnTo>
                        <a:pt x="305" y="1142"/>
                      </a:lnTo>
                      <a:lnTo>
                        <a:pt x="310" y="1142"/>
                      </a:lnTo>
                      <a:lnTo>
                        <a:pt x="315" y="1142"/>
                      </a:lnTo>
                      <a:lnTo>
                        <a:pt x="319" y="1142"/>
                      </a:lnTo>
                      <a:lnTo>
                        <a:pt x="326" y="1140"/>
                      </a:lnTo>
                      <a:lnTo>
                        <a:pt x="331" y="1140"/>
                      </a:lnTo>
                      <a:lnTo>
                        <a:pt x="337" y="1139"/>
                      </a:lnTo>
                      <a:lnTo>
                        <a:pt x="341" y="1139"/>
                      </a:lnTo>
                      <a:lnTo>
                        <a:pt x="346" y="1139"/>
                      </a:lnTo>
                      <a:lnTo>
                        <a:pt x="350" y="1138"/>
                      </a:lnTo>
                      <a:lnTo>
                        <a:pt x="352" y="1132"/>
                      </a:lnTo>
                      <a:lnTo>
                        <a:pt x="353" y="1127"/>
                      </a:lnTo>
                      <a:lnTo>
                        <a:pt x="353" y="1120"/>
                      </a:lnTo>
                      <a:lnTo>
                        <a:pt x="354" y="1113"/>
                      </a:lnTo>
                      <a:lnTo>
                        <a:pt x="354" y="1105"/>
                      </a:lnTo>
                      <a:lnTo>
                        <a:pt x="354" y="1096"/>
                      </a:lnTo>
                      <a:lnTo>
                        <a:pt x="353" y="1088"/>
                      </a:lnTo>
                      <a:lnTo>
                        <a:pt x="353" y="1080"/>
                      </a:lnTo>
                      <a:lnTo>
                        <a:pt x="352" y="1073"/>
                      </a:lnTo>
                      <a:lnTo>
                        <a:pt x="350" y="1069"/>
                      </a:lnTo>
                      <a:lnTo>
                        <a:pt x="349" y="1066"/>
                      </a:lnTo>
                      <a:lnTo>
                        <a:pt x="349" y="1065"/>
                      </a:lnTo>
                      <a:lnTo>
                        <a:pt x="349" y="1061"/>
                      </a:lnTo>
                      <a:lnTo>
                        <a:pt x="349" y="1058"/>
                      </a:lnTo>
                      <a:lnTo>
                        <a:pt x="349" y="1055"/>
                      </a:lnTo>
                      <a:lnTo>
                        <a:pt x="350" y="1051"/>
                      </a:lnTo>
                      <a:lnTo>
                        <a:pt x="350" y="1047"/>
                      </a:lnTo>
                      <a:lnTo>
                        <a:pt x="352" y="1044"/>
                      </a:lnTo>
                      <a:lnTo>
                        <a:pt x="353" y="1040"/>
                      </a:lnTo>
                      <a:lnTo>
                        <a:pt x="356" y="1036"/>
                      </a:lnTo>
                      <a:lnTo>
                        <a:pt x="357" y="1029"/>
                      </a:lnTo>
                      <a:lnTo>
                        <a:pt x="360" y="1025"/>
                      </a:lnTo>
                      <a:lnTo>
                        <a:pt x="361" y="1018"/>
                      </a:lnTo>
                      <a:lnTo>
                        <a:pt x="364" y="1012"/>
                      </a:lnTo>
                      <a:lnTo>
                        <a:pt x="367" y="1005"/>
                      </a:lnTo>
                      <a:lnTo>
                        <a:pt x="370" y="1000"/>
                      </a:lnTo>
                      <a:lnTo>
                        <a:pt x="372" y="994"/>
                      </a:lnTo>
                      <a:lnTo>
                        <a:pt x="375" y="989"/>
                      </a:lnTo>
                      <a:lnTo>
                        <a:pt x="378" y="981"/>
                      </a:lnTo>
                      <a:lnTo>
                        <a:pt x="381" y="975"/>
                      </a:lnTo>
                      <a:lnTo>
                        <a:pt x="382" y="968"/>
                      </a:lnTo>
                      <a:lnTo>
                        <a:pt x="386" y="963"/>
                      </a:lnTo>
                      <a:lnTo>
                        <a:pt x="389" y="957"/>
                      </a:lnTo>
                      <a:lnTo>
                        <a:pt x="390" y="952"/>
                      </a:lnTo>
                      <a:lnTo>
                        <a:pt x="393" y="946"/>
                      </a:lnTo>
                      <a:lnTo>
                        <a:pt x="397" y="942"/>
                      </a:lnTo>
                      <a:lnTo>
                        <a:pt x="398" y="937"/>
                      </a:lnTo>
                      <a:lnTo>
                        <a:pt x="401" y="932"/>
                      </a:lnTo>
                      <a:lnTo>
                        <a:pt x="403" y="930"/>
                      </a:lnTo>
                      <a:lnTo>
                        <a:pt x="405" y="927"/>
                      </a:lnTo>
                      <a:lnTo>
                        <a:pt x="408" y="923"/>
                      </a:lnTo>
                      <a:lnTo>
                        <a:pt x="411" y="923"/>
                      </a:lnTo>
                      <a:lnTo>
                        <a:pt x="419" y="924"/>
                      </a:lnTo>
                      <a:lnTo>
                        <a:pt x="429" y="926"/>
                      </a:lnTo>
                      <a:lnTo>
                        <a:pt x="436" y="928"/>
                      </a:lnTo>
                      <a:lnTo>
                        <a:pt x="445" y="931"/>
                      </a:lnTo>
                      <a:lnTo>
                        <a:pt x="451" y="932"/>
                      </a:lnTo>
                      <a:lnTo>
                        <a:pt x="458" y="935"/>
                      </a:lnTo>
                      <a:lnTo>
                        <a:pt x="463" y="938"/>
                      </a:lnTo>
                      <a:lnTo>
                        <a:pt x="470" y="941"/>
                      </a:lnTo>
                      <a:lnTo>
                        <a:pt x="475" y="943"/>
                      </a:lnTo>
                      <a:lnTo>
                        <a:pt x="480" y="945"/>
                      </a:lnTo>
                      <a:lnTo>
                        <a:pt x="484" y="948"/>
                      </a:lnTo>
                      <a:lnTo>
                        <a:pt x="489" y="952"/>
                      </a:lnTo>
                      <a:lnTo>
                        <a:pt x="496" y="957"/>
                      </a:lnTo>
                      <a:lnTo>
                        <a:pt x="503" y="964"/>
                      </a:lnTo>
                      <a:lnTo>
                        <a:pt x="506" y="971"/>
                      </a:lnTo>
                      <a:lnTo>
                        <a:pt x="508" y="977"/>
                      </a:lnTo>
                      <a:lnTo>
                        <a:pt x="511" y="983"/>
                      </a:lnTo>
                      <a:lnTo>
                        <a:pt x="513" y="992"/>
                      </a:lnTo>
                      <a:lnTo>
                        <a:pt x="511" y="999"/>
                      </a:lnTo>
                      <a:lnTo>
                        <a:pt x="511" y="1005"/>
                      </a:lnTo>
                      <a:lnTo>
                        <a:pt x="508" y="1014"/>
                      </a:lnTo>
                      <a:lnTo>
                        <a:pt x="507" y="1022"/>
                      </a:lnTo>
                      <a:lnTo>
                        <a:pt x="503" y="1029"/>
                      </a:lnTo>
                      <a:lnTo>
                        <a:pt x="500" y="1037"/>
                      </a:lnTo>
                      <a:lnTo>
                        <a:pt x="495" y="1045"/>
                      </a:lnTo>
                      <a:lnTo>
                        <a:pt x="491" y="1054"/>
                      </a:lnTo>
                      <a:lnTo>
                        <a:pt x="486" y="1061"/>
                      </a:lnTo>
                      <a:lnTo>
                        <a:pt x="481" y="1069"/>
                      </a:lnTo>
                      <a:lnTo>
                        <a:pt x="475" y="1077"/>
                      </a:lnTo>
                      <a:lnTo>
                        <a:pt x="471" y="1087"/>
                      </a:lnTo>
                      <a:lnTo>
                        <a:pt x="466" y="1094"/>
                      </a:lnTo>
                      <a:lnTo>
                        <a:pt x="460" y="1102"/>
                      </a:lnTo>
                      <a:lnTo>
                        <a:pt x="455" y="1110"/>
                      </a:lnTo>
                      <a:lnTo>
                        <a:pt x="452" y="1118"/>
                      </a:lnTo>
                      <a:lnTo>
                        <a:pt x="447" y="1127"/>
                      </a:lnTo>
                      <a:lnTo>
                        <a:pt x="445" y="1136"/>
                      </a:lnTo>
                      <a:lnTo>
                        <a:pt x="441" y="1143"/>
                      </a:lnTo>
                      <a:lnTo>
                        <a:pt x="441" y="1153"/>
                      </a:lnTo>
                      <a:lnTo>
                        <a:pt x="445" y="1156"/>
                      </a:lnTo>
                      <a:lnTo>
                        <a:pt x="453" y="1160"/>
                      </a:lnTo>
                      <a:lnTo>
                        <a:pt x="458" y="1161"/>
                      </a:lnTo>
                      <a:lnTo>
                        <a:pt x="463" y="1162"/>
                      </a:lnTo>
                      <a:lnTo>
                        <a:pt x="467" y="1165"/>
                      </a:lnTo>
                      <a:lnTo>
                        <a:pt x="474" y="1167"/>
                      </a:lnTo>
                      <a:lnTo>
                        <a:pt x="480" y="1169"/>
                      </a:lnTo>
                      <a:lnTo>
                        <a:pt x="486" y="1171"/>
                      </a:lnTo>
                      <a:lnTo>
                        <a:pt x="492" y="1172"/>
                      </a:lnTo>
                      <a:lnTo>
                        <a:pt x="500" y="1175"/>
                      </a:lnTo>
                      <a:lnTo>
                        <a:pt x="507" y="1176"/>
                      </a:lnTo>
                      <a:lnTo>
                        <a:pt x="514" y="1178"/>
                      </a:lnTo>
                      <a:lnTo>
                        <a:pt x="522" y="1179"/>
                      </a:lnTo>
                      <a:lnTo>
                        <a:pt x="529" y="1182"/>
                      </a:lnTo>
                      <a:lnTo>
                        <a:pt x="536" y="1183"/>
                      </a:lnTo>
                      <a:lnTo>
                        <a:pt x="543" y="1185"/>
                      </a:lnTo>
                      <a:lnTo>
                        <a:pt x="550" y="1186"/>
                      </a:lnTo>
                      <a:lnTo>
                        <a:pt x="557" y="1187"/>
                      </a:lnTo>
                      <a:lnTo>
                        <a:pt x="563" y="1189"/>
                      </a:lnTo>
                      <a:lnTo>
                        <a:pt x="569" y="1191"/>
                      </a:lnTo>
                      <a:lnTo>
                        <a:pt x="576" y="1193"/>
                      </a:lnTo>
                      <a:lnTo>
                        <a:pt x="583" y="1194"/>
                      </a:lnTo>
                      <a:lnTo>
                        <a:pt x="588" y="1196"/>
                      </a:lnTo>
                      <a:lnTo>
                        <a:pt x="595" y="1197"/>
                      </a:lnTo>
                      <a:lnTo>
                        <a:pt x="599" y="1198"/>
                      </a:lnTo>
                      <a:lnTo>
                        <a:pt x="605" y="1201"/>
                      </a:lnTo>
                      <a:lnTo>
                        <a:pt x="609" y="1201"/>
                      </a:lnTo>
                      <a:lnTo>
                        <a:pt x="613" y="1204"/>
                      </a:lnTo>
                      <a:lnTo>
                        <a:pt x="616" y="1204"/>
                      </a:lnTo>
                      <a:lnTo>
                        <a:pt x="620" y="1207"/>
                      </a:lnTo>
                      <a:lnTo>
                        <a:pt x="621" y="1212"/>
                      </a:lnTo>
                      <a:lnTo>
                        <a:pt x="624" y="1218"/>
                      </a:lnTo>
                      <a:lnTo>
                        <a:pt x="625" y="1223"/>
                      </a:lnTo>
                      <a:lnTo>
                        <a:pt x="628" y="1229"/>
                      </a:lnTo>
                      <a:lnTo>
                        <a:pt x="628" y="1233"/>
                      </a:lnTo>
                      <a:lnTo>
                        <a:pt x="630" y="1238"/>
                      </a:lnTo>
                      <a:lnTo>
                        <a:pt x="632" y="1242"/>
                      </a:lnTo>
                      <a:lnTo>
                        <a:pt x="634" y="1247"/>
                      </a:lnTo>
                      <a:lnTo>
                        <a:pt x="635" y="1255"/>
                      </a:lnTo>
                      <a:lnTo>
                        <a:pt x="636" y="1262"/>
                      </a:lnTo>
                      <a:lnTo>
                        <a:pt x="639" y="1267"/>
                      </a:lnTo>
                      <a:lnTo>
                        <a:pt x="643" y="1274"/>
                      </a:lnTo>
                      <a:lnTo>
                        <a:pt x="646" y="1278"/>
                      </a:lnTo>
                      <a:lnTo>
                        <a:pt x="650" y="1282"/>
                      </a:lnTo>
                      <a:lnTo>
                        <a:pt x="657" y="1285"/>
                      </a:lnTo>
                      <a:lnTo>
                        <a:pt x="665" y="1288"/>
                      </a:lnTo>
                      <a:lnTo>
                        <a:pt x="669" y="1288"/>
                      </a:lnTo>
                      <a:lnTo>
                        <a:pt x="674" y="1289"/>
                      </a:lnTo>
                      <a:lnTo>
                        <a:pt x="679" y="1291"/>
                      </a:lnTo>
                      <a:lnTo>
                        <a:pt x="686" y="1291"/>
                      </a:lnTo>
                      <a:lnTo>
                        <a:pt x="693" y="1291"/>
                      </a:lnTo>
                      <a:lnTo>
                        <a:pt x="701" y="1291"/>
                      </a:lnTo>
                      <a:lnTo>
                        <a:pt x="705" y="1291"/>
                      </a:lnTo>
                      <a:lnTo>
                        <a:pt x="709" y="1291"/>
                      </a:lnTo>
                      <a:lnTo>
                        <a:pt x="713" y="1291"/>
                      </a:lnTo>
                      <a:lnTo>
                        <a:pt x="719" y="1291"/>
                      </a:lnTo>
                      <a:lnTo>
                        <a:pt x="720" y="1285"/>
                      </a:lnTo>
                      <a:lnTo>
                        <a:pt x="723" y="1280"/>
                      </a:lnTo>
                      <a:lnTo>
                        <a:pt x="723" y="1275"/>
                      </a:lnTo>
                      <a:lnTo>
                        <a:pt x="726" y="1271"/>
                      </a:lnTo>
                      <a:lnTo>
                        <a:pt x="726" y="1263"/>
                      </a:lnTo>
                      <a:lnTo>
                        <a:pt x="726" y="1258"/>
                      </a:lnTo>
                      <a:lnTo>
                        <a:pt x="723" y="1251"/>
                      </a:lnTo>
                      <a:lnTo>
                        <a:pt x="719" y="1247"/>
                      </a:lnTo>
                      <a:lnTo>
                        <a:pt x="715" y="1241"/>
                      </a:lnTo>
                      <a:lnTo>
                        <a:pt x="711" y="1236"/>
                      </a:lnTo>
                      <a:lnTo>
                        <a:pt x="704" y="1230"/>
                      </a:lnTo>
                      <a:lnTo>
                        <a:pt x="697" y="1223"/>
                      </a:lnTo>
                      <a:lnTo>
                        <a:pt x="690" y="1215"/>
                      </a:lnTo>
                      <a:lnTo>
                        <a:pt x="685" y="1207"/>
                      </a:lnTo>
                      <a:lnTo>
                        <a:pt x="680" y="1201"/>
                      </a:lnTo>
                      <a:lnTo>
                        <a:pt x="678" y="1196"/>
                      </a:lnTo>
                      <a:lnTo>
                        <a:pt x="675" y="1190"/>
                      </a:lnTo>
                      <a:lnTo>
                        <a:pt x="672" y="1185"/>
                      </a:lnTo>
                      <a:lnTo>
                        <a:pt x="669" y="1178"/>
                      </a:lnTo>
                      <a:lnTo>
                        <a:pt x="668" y="1171"/>
                      </a:lnTo>
                      <a:lnTo>
                        <a:pt x="665" y="1162"/>
                      </a:lnTo>
                      <a:lnTo>
                        <a:pt x="664" y="1156"/>
                      </a:lnTo>
                      <a:lnTo>
                        <a:pt x="668" y="1151"/>
                      </a:lnTo>
                      <a:lnTo>
                        <a:pt x="671" y="1149"/>
                      </a:lnTo>
                      <a:lnTo>
                        <a:pt x="676" y="1146"/>
                      </a:lnTo>
                      <a:lnTo>
                        <a:pt x="682" y="1145"/>
                      </a:lnTo>
                      <a:lnTo>
                        <a:pt x="686" y="1143"/>
                      </a:lnTo>
                      <a:lnTo>
                        <a:pt x="691" y="1143"/>
                      </a:lnTo>
                      <a:lnTo>
                        <a:pt x="697" y="1142"/>
                      </a:lnTo>
                      <a:lnTo>
                        <a:pt x="701" y="1142"/>
                      </a:lnTo>
                      <a:lnTo>
                        <a:pt x="705" y="1142"/>
                      </a:lnTo>
                      <a:lnTo>
                        <a:pt x="711" y="1140"/>
                      </a:lnTo>
                      <a:lnTo>
                        <a:pt x="715" y="1139"/>
                      </a:lnTo>
                      <a:lnTo>
                        <a:pt x="720" y="1139"/>
                      </a:lnTo>
                      <a:lnTo>
                        <a:pt x="729" y="1136"/>
                      </a:lnTo>
                      <a:lnTo>
                        <a:pt x="738" y="1131"/>
                      </a:lnTo>
                      <a:lnTo>
                        <a:pt x="744" y="1121"/>
                      </a:lnTo>
                      <a:lnTo>
                        <a:pt x="751" y="1113"/>
                      </a:lnTo>
                      <a:lnTo>
                        <a:pt x="756" y="1105"/>
                      </a:lnTo>
                      <a:lnTo>
                        <a:pt x="763" y="1098"/>
                      </a:lnTo>
                      <a:lnTo>
                        <a:pt x="768" y="1092"/>
                      </a:lnTo>
                      <a:lnTo>
                        <a:pt x="775" y="1087"/>
                      </a:lnTo>
                      <a:lnTo>
                        <a:pt x="782" y="1081"/>
                      </a:lnTo>
                      <a:lnTo>
                        <a:pt x="788" y="1077"/>
                      </a:lnTo>
                      <a:lnTo>
                        <a:pt x="795" y="1073"/>
                      </a:lnTo>
                      <a:lnTo>
                        <a:pt x="800" y="1070"/>
                      </a:lnTo>
                      <a:lnTo>
                        <a:pt x="806" y="1067"/>
                      </a:lnTo>
                      <a:lnTo>
                        <a:pt x="812" y="1066"/>
                      </a:lnTo>
                      <a:lnTo>
                        <a:pt x="818" y="1065"/>
                      </a:lnTo>
                      <a:lnTo>
                        <a:pt x="823" y="1065"/>
                      </a:lnTo>
                      <a:lnTo>
                        <a:pt x="830" y="1063"/>
                      </a:lnTo>
                      <a:lnTo>
                        <a:pt x="836" y="1065"/>
                      </a:lnTo>
                      <a:lnTo>
                        <a:pt x="841" y="1065"/>
                      </a:lnTo>
                      <a:lnTo>
                        <a:pt x="847" y="1065"/>
                      </a:lnTo>
                      <a:lnTo>
                        <a:pt x="851" y="1066"/>
                      </a:lnTo>
                      <a:lnTo>
                        <a:pt x="856" y="1069"/>
                      </a:lnTo>
                      <a:lnTo>
                        <a:pt x="861" y="1070"/>
                      </a:lnTo>
                      <a:lnTo>
                        <a:pt x="866" y="1073"/>
                      </a:lnTo>
                      <a:lnTo>
                        <a:pt x="872" y="1076"/>
                      </a:lnTo>
                      <a:lnTo>
                        <a:pt x="876" y="1080"/>
                      </a:lnTo>
                      <a:lnTo>
                        <a:pt x="884" y="1087"/>
                      </a:lnTo>
                      <a:lnTo>
                        <a:pt x="892" y="1096"/>
                      </a:lnTo>
                      <a:lnTo>
                        <a:pt x="896" y="1100"/>
                      </a:lnTo>
                      <a:lnTo>
                        <a:pt x="900" y="1106"/>
                      </a:lnTo>
                      <a:lnTo>
                        <a:pt x="903" y="1112"/>
                      </a:lnTo>
                      <a:lnTo>
                        <a:pt x="907" y="1117"/>
                      </a:lnTo>
                      <a:lnTo>
                        <a:pt x="910" y="1123"/>
                      </a:lnTo>
                      <a:lnTo>
                        <a:pt x="913" y="1128"/>
                      </a:lnTo>
                      <a:lnTo>
                        <a:pt x="914" y="1134"/>
                      </a:lnTo>
                      <a:lnTo>
                        <a:pt x="917" y="1140"/>
                      </a:lnTo>
                      <a:lnTo>
                        <a:pt x="920" y="1146"/>
                      </a:lnTo>
                      <a:lnTo>
                        <a:pt x="921" y="1153"/>
                      </a:lnTo>
                      <a:lnTo>
                        <a:pt x="924" y="1158"/>
                      </a:lnTo>
                      <a:lnTo>
                        <a:pt x="925" y="1167"/>
                      </a:lnTo>
                      <a:lnTo>
                        <a:pt x="925" y="1174"/>
                      </a:lnTo>
                      <a:lnTo>
                        <a:pt x="927" y="1179"/>
                      </a:lnTo>
                      <a:lnTo>
                        <a:pt x="927" y="1186"/>
                      </a:lnTo>
                      <a:lnTo>
                        <a:pt x="928" y="1194"/>
                      </a:lnTo>
                      <a:lnTo>
                        <a:pt x="928" y="1201"/>
                      </a:lnTo>
                      <a:lnTo>
                        <a:pt x="928" y="1207"/>
                      </a:lnTo>
                      <a:lnTo>
                        <a:pt x="928" y="1213"/>
                      </a:lnTo>
                      <a:lnTo>
                        <a:pt x="928" y="1222"/>
                      </a:lnTo>
                      <a:lnTo>
                        <a:pt x="925" y="1227"/>
                      </a:lnTo>
                      <a:lnTo>
                        <a:pt x="924" y="1234"/>
                      </a:lnTo>
                      <a:lnTo>
                        <a:pt x="922" y="1240"/>
                      </a:lnTo>
                      <a:lnTo>
                        <a:pt x="921" y="1247"/>
                      </a:lnTo>
                      <a:lnTo>
                        <a:pt x="918" y="1252"/>
                      </a:lnTo>
                      <a:lnTo>
                        <a:pt x="916" y="1259"/>
                      </a:lnTo>
                      <a:lnTo>
                        <a:pt x="913" y="1264"/>
                      </a:lnTo>
                      <a:lnTo>
                        <a:pt x="911" y="1270"/>
                      </a:lnTo>
                      <a:lnTo>
                        <a:pt x="906" y="1275"/>
                      </a:lnTo>
                      <a:lnTo>
                        <a:pt x="903" y="1280"/>
                      </a:lnTo>
                      <a:lnTo>
                        <a:pt x="899" y="1285"/>
                      </a:lnTo>
                      <a:lnTo>
                        <a:pt x="895" y="1291"/>
                      </a:lnTo>
                      <a:lnTo>
                        <a:pt x="889" y="1295"/>
                      </a:lnTo>
                      <a:lnTo>
                        <a:pt x="885" y="1299"/>
                      </a:lnTo>
                      <a:lnTo>
                        <a:pt x="880" y="1303"/>
                      </a:lnTo>
                      <a:lnTo>
                        <a:pt x="874" y="1307"/>
                      </a:lnTo>
                      <a:lnTo>
                        <a:pt x="870" y="1307"/>
                      </a:lnTo>
                      <a:lnTo>
                        <a:pt x="866" y="1307"/>
                      </a:lnTo>
                      <a:lnTo>
                        <a:pt x="861" y="1307"/>
                      </a:lnTo>
                      <a:lnTo>
                        <a:pt x="856" y="1307"/>
                      </a:lnTo>
                      <a:lnTo>
                        <a:pt x="851" y="1307"/>
                      </a:lnTo>
                      <a:lnTo>
                        <a:pt x="845" y="1307"/>
                      </a:lnTo>
                      <a:lnTo>
                        <a:pt x="841" y="1307"/>
                      </a:lnTo>
                      <a:lnTo>
                        <a:pt x="839" y="1307"/>
                      </a:lnTo>
                      <a:lnTo>
                        <a:pt x="843" y="1309"/>
                      </a:lnTo>
                      <a:lnTo>
                        <a:pt x="847" y="1311"/>
                      </a:lnTo>
                      <a:lnTo>
                        <a:pt x="851" y="1314"/>
                      </a:lnTo>
                      <a:lnTo>
                        <a:pt x="856" y="1315"/>
                      </a:lnTo>
                      <a:lnTo>
                        <a:pt x="862" y="1317"/>
                      </a:lnTo>
                      <a:lnTo>
                        <a:pt x="867" y="1320"/>
                      </a:lnTo>
                      <a:lnTo>
                        <a:pt x="873" y="1322"/>
                      </a:lnTo>
                      <a:lnTo>
                        <a:pt x="880" y="1324"/>
                      </a:lnTo>
                      <a:lnTo>
                        <a:pt x="885" y="1326"/>
                      </a:lnTo>
                      <a:lnTo>
                        <a:pt x="892" y="1328"/>
                      </a:lnTo>
                      <a:lnTo>
                        <a:pt x="898" y="1331"/>
                      </a:lnTo>
                      <a:lnTo>
                        <a:pt x="905" y="1332"/>
                      </a:lnTo>
                      <a:lnTo>
                        <a:pt x="911" y="1335"/>
                      </a:lnTo>
                      <a:lnTo>
                        <a:pt x="917" y="1336"/>
                      </a:lnTo>
                      <a:lnTo>
                        <a:pt x="924" y="1339"/>
                      </a:lnTo>
                      <a:lnTo>
                        <a:pt x="931" y="1343"/>
                      </a:lnTo>
                      <a:lnTo>
                        <a:pt x="936" y="1344"/>
                      </a:lnTo>
                      <a:lnTo>
                        <a:pt x="940" y="1347"/>
                      </a:lnTo>
                      <a:lnTo>
                        <a:pt x="946" y="1350"/>
                      </a:lnTo>
                      <a:lnTo>
                        <a:pt x="950" y="1353"/>
                      </a:lnTo>
                      <a:lnTo>
                        <a:pt x="957" y="1361"/>
                      </a:lnTo>
                      <a:lnTo>
                        <a:pt x="962" y="1369"/>
                      </a:lnTo>
                      <a:lnTo>
                        <a:pt x="964" y="1373"/>
                      </a:lnTo>
                      <a:lnTo>
                        <a:pt x="965" y="1379"/>
                      </a:lnTo>
                      <a:lnTo>
                        <a:pt x="965" y="1383"/>
                      </a:lnTo>
                      <a:lnTo>
                        <a:pt x="965" y="1388"/>
                      </a:lnTo>
                      <a:lnTo>
                        <a:pt x="964" y="1394"/>
                      </a:lnTo>
                      <a:lnTo>
                        <a:pt x="962" y="1401"/>
                      </a:lnTo>
                      <a:lnTo>
                        <a:pt x="960" y="1408"/>
                      </a:lnTo>
                      <a:lnTo>
                        <a:pt x="957" y="1416"/>
                      </a:lnTo>
                      <a:lnTo>
                        <a:pt x="958" y="1416"/>
                      </a:lnTo>
                      <a:lnTo>
                        <a:pt x="964" y="1416"/>
                      </a:lnTo>
                      <a:lnTo>
                        <a:pt x="969" y="1416"/>
                      </a:lnTo>
                      <a:lnTo>
                        <a:pt x="977" y="1416"/>
                      </a:lnTo>
                      <a:lnTo>
                        <a:pt x="983" y="1416"/>
                      </a:lnTo>
                      <a:lnTo>
                        <a:pt x="990" y="1416"/>
                      </a:lnTo>
                      <a:lnTo>
                        <a:pt x="995" y="1416"/>
                      </a:lnTo>
                      <a:lnTo>
                        <a:pt x="1001" y="1417"/>
                      </a:lnTo>
                      <a:lnTo>
                        <a:pt x="1001" y="1409"/>
                      </a:lnTo>
                      <a:lnTo>
                        <a:pt x="1001" y="1404"/>
                      </a:lnTo>
                      <a:lnTo>
                        <a:pt x="1001" y="1395"/>
                      </a:lnTo>
                      <a:lnTo>
                        <a:pt x="1001" y="1387"/>
                      </a:lnTo>
                      <a:lnTo>
                        <a:pt x="1001" y="1382"/>
                      </a:lnTo>
                      <a:lnTo>
                        <a:pt x="1001" y="1377"/>
                      </a:lnTo>
                      <a:lnTo>
                        <a:pt x="1001" y="1372"/>
                      </a:lnTo>
                      <a:lnTo>
                        <a:pt x="1001" y="1368"/>
                      </a:lnTo>
                      <a:lnTo>
                        <a:pt x="1001" y="1364"/>
                      </a:lnTo>
                      <a:lnTo>
                        <a:pt x="1002" y="1358"/>
                      </a:lnTo>
                      <a:lnTo>
                        <a:pt x="1002" y="1353"/>
                      </a:lnTo>
                      <a:lnTo>
                        <a:pt x="1004" y="1348"/>
                      </a:lnTo>
                      <a:lnTo>
                        <a:pt x="1004" y="1343"/>
                      </a:lnTo>
                      <a:lnTo>
                        <a:pt x="1004" y="1339"/>
                      </a:lnTo>
                      <a:lnTo>
                        <a:pt x="1005" y="1333"/>
                      </a:lnTo>
                      <a:lnTo>
                        <a:pt x="1005" y="1328"/>
                      </a:lnTo>
                      <a:lnTo>
                        <a:pt x="1005" y="1324"/>
                      </a:lnTo>
                      <a:lnTo>
                        <a:pt x="1006" y="1318"/>
                      </a:lnTo>
                      <a:lnTo>
                        <a:pt x="1006" y="1314"/>
                      </a:lnTo>
                      <a:lnTo>
                        <a:pt x="1009" y="1309"/>
                      </a:lnTo>
                      <a:lnTo>
                        <a:pt x="1009" y="1303"/>
                      </a:lnTo>
                      <a:lnTo>
                        <a:pt x="1010" y="1299"/>
                      </a:lnTo>
                      <a:lnTo>
                        <a:pt x="1010" y="1293"/>
                      </a:lnTo>
                      <a:lnTo>
                        <a:pt x="1013" y="1288"/>
                      </a:lnTo>
                      <a:lnTo>
                        <a:pt x="1013" y="1284"/>
                      </a:lnTo>
                      <a:lnTo>
                        <a:pt x="1015" y="1278"/>
                      </a:lnTo>
                      <a:lnTo>
                        <a:pt x="1016" y="1274"/>
                      </a:lnTo>
                      <a:lnTo>
                        <a:pt x="1019" y="1270"/>
                      </a:lnTo>
                      <a:lnTo>
                        <a:pt x="1019" y="1266"/>
                      </a:lnTo>
                      <a:lnTo>
                        <a:pt x="1021" y="1260"/>
                      </a:lnTo>
                      <a:lnTo>
                        <a:pt x="1021" y="1256"/>
                      </a:lnTo>
                      <a:lnTo>
                        <a:pt x="1024" y="1252"/>
                      </a:lnTo>
                      <a:lnTo>
                        <a:pt x="1027" y="1244"/>
                      </a:lnTo>
                      <a:lnTo>
                        <a:pt x="1033" y="1238"/>
                      </a:lnTo>
                      <a:lnTo>
                        <a:pt x="1037" y="1230"/>
                      </a:lnTo>
                      <a:lnTo>
                        <a:pt x="1042" y="1226"/>
                      </a:lnTo>
                      <a:lnTo>
                        <a:pt x="1046" y="1220"/>
                      </a:lnTo>
                      <a:lnTo>
                        <a:pt x="1053" y="1218"/>
                      </a:lnTo>
                      <a:lnTo>
                        <a:pt x="1059" y="1213"/>
                      </a:lnTo>
                      <a:lnTo>
                        <a:pt x="1066" y="1212"/>
                      </a:lnTo>
                      <a:lnTo>
                        <a:pt x="1074" y="1211"/>
                      </a:lnTo>
                      <a:lnTo>
                        <a:pt x="1082" y="1212"/>
                      </a:lnTo>
                      <a:lnTo>
                        <a:pt x="1085" y="1212"/>
                      </a:lnTo>
                      <a:lnTo>
                        <a:pt x="1089" y="1213"/>
                      </a:lnTo>
                      <a:lnTo>
                        <a:pt x="1093" y="1215"/>
                      </a:lnTo>
                      <a:lnTo>
                        <a:pt x="1099" y="1218"/>
                      </a:lnTo>
                      <a:lnTo>
                        <a:pt x="1103" y="1219"/>
                      </a:lnTo>
                      <a:lnTo>
                        <a:pt x="1107" y="1222"/>
                      </a:lnTo>
                      <a:lnTo>
                        <a:pt x="1112" y="1223"/>
                      </a:lnTo>
                      <a:lnTo>
                        <a:pt x="1116" y="1227"/>
                      </a:lnTo>
                      <a:lnTo>
                        <a:pt x="1123" y="1230"/>
                      </a:lnTo>
                      <a:lnTo>
                        <a:pt x="1129" y="1234"/>
                      </a:lnTo>
                      <a:lnTo>
                        <a:pt x="1134" y="1237"/>
                      </a:lnTo>
                      <a:lnTo>
                        <a:pt x="1141" y="1241"/>
                      </a:lnTo>
                      <a:lnTo>
                        <a:pt x="1147" y="1244"/>
                      </a:lnTo>
                      <a:lnTo>
                        <a:pt x="1151" y="1248"/>
                      </a:lnTo>
                      <a:lnTo>
                        <a:pt x="1155" y="1252"/>
                      </a:lnTo>
                      <a:lnTo>
                        <a:pt x="1160" y="1256"/>
                      </a:lnTo>
                      <a:lnTo>
                        <a:pt x="1167" y="1263"/>
                      </a:lnTo>
                      <a:lnTo>
                        <a:pt x="1171" y="1271"/>
                      </a:lnTo>
                      <a:lnTo>
                        <a:pt x="1171" y="1275"/>
                      </a:lnTo>
                      <a:lnTo>
                        <a:pt x="1171" y="1280"/>
                      </a:lnTo>
                      <a:lnTo>
                        <a:pt x="1171" y="1284"/>
                      </a:lnTo>
                      <a:lnTo>
                        <a:pt x="1170" y="1289"/>
                      </a:lnTo>
                      <a:lnTo>
                        <a:pt x="1165" y="1296"/>
                      </a:lnTo>
                      <a:lnTo>
                        <a:pt x="1158" y="1306"/>
                      </a:lnTo>
                      <a:lnTo>
                        <a:pt x="1155" y="1310"/>
                      </a:lnTo>
                      <a:lnTo>
                        <a:pt x="1152" y="1315"/>
                      </a:lnTo>
                      <a:lnTo>
                        <a:pt x="1149" y="1320"/>
                      </a:lnTo>
                      <a:lnTo>
                        <a:pt x="1147" y="1325"/>
                      </a:lnTo>
                      <a:lnTo>
                        <a:pt x="1144" y="1331"/>
                      </a:lnTo>
                      <a:lnTo>
                        <a:pt x="1140" y="1335"/>
                      </a:lnTo>
                      <a:lnTo>
                        <a:pt x="1137" y="1340"/>
                      </a:lnTo>
                      <a:lnTo>
                        <a:pt x="1134" y="1344"/>
                      </a:lnTo>
                      <a:lnTo>
                        <a:pt x="1132" y="1350"/>
                      </a:lnTo>
                      <a:lnTo>
                        <a:pt x="1129" y="1355"/>
                      </a:lnTo>
                      <a:lnTo>
                        <a:pt x="1126" y="1360"/>
                      </a:lnTo>
                      <a:lnTo>
                        <a:pt x="1123" y="1365"/>
                      </a:lnTo>
                      <a:lnTo>
                        <a:pt x="1121" y="1369"/>
                      </a:lnTo>
                      <a:lnTo>
                        <a:pt x="1118" y="1373"/>
                      </a:lnTo>
                      <a:lnTo>
                        <a:pt x="1115" y="1379"/>
                      </a:lnTo>
                      <a:lnTo>
                        <a:pt x="1112" y="1384"/>
                      </a:lnTo>
                      <a:lnTo>
                        <a:pt x="1111" y="1388"/>
                      </a:lnTo>
                      <a:lnTo>
                        <a:pt x="1108" y="1393"/>
                      </a:lnTo>
                      <a:lnTo>
                        <a:pt x="1107" y="1398"/>
                      </a:lnTo>
                      <a:lnTo>
                        <a:pt x="1104" y="1404"/>
                      </a:lnTo>
                      <a:lnTo>
                        <a:pt x="1103" y="1408"/>
                      </a:lnTo>
                      <a:lnTo>
                        <a:pt x="1100" y="1412"/>
                      </a:lnTo>
                      <a:lnTo>
                        <a:pt x="1099" y="1416"/>
                      </a:lnTo>
                      <a:lnTo>
                        <a:pt x="1097" y="1422"/>
                      </a:lnTo>
                      <a:lnTo>
                        <a:pt x="1094" y="1426"/>
                      </a:lnTo>
                      <a:lnTo>
                        <a:pt x="1094" y="1430"/>
                      </a:lnTo>
                      <a:lnTo>
                        <a:pt x="1093" y="1435"/>
                      </a:lnTo>
                      <a:lnTo>
                        <a:pt x="1093" y="1439"/>
                      </a:lnTo>
                      <a:lnTo>
                        <a:pt x="1099" y="1441"/>
                      </a:lnTo>
                      <a:lnTo>
                        <a:pt x="1103" y="1442"/>
                      </a:lnTo>
                      <a:lnTo>
                        <a:pt x="1108" y="1444"/>
                      </a:lnTo>
                      <a:lnTo>
                        <a:pt x="1112" y="1445"/>
                      </a:lnTo>
                      <a:lnTo>
                        <a:pt x="1118" y="1445"/>
                      </a:lnTo>
                      <a:lnTo>
                        <a:pt x="1123" y="1448"/>
                      </a:lnTo>
                      <a:lnTo>
                        <a:pt x="1129" y="1449"/>
                      </a:lnTo>
                      <a:lnTo>
                        <a:pt x="1134" y="1452"/>
                      </a:lnTo>
                      <a:lnTo>
                        <a:pt x="1140" y="1452"/>
                      </a:lnTo>
                      <a:lnTo>
                        <a:pt x="1145" y="1453"/>
                      </a:lnTo>
                      <a:lnTo>
                        <a:pt x="1151" y="1456"/>
                      </a:lnTo>
                      <a:lnTo>
                        <a:pt x="1156" y="1457"/>
                      </a:lnTo>
                      <a:lnTo>
                        <a:pt x="1162" y="1460"/>
                      </a:lnTo>
                      <a:lnTo>
                        <a:pt x="1167" y="1461"/>
                      </a:lnTo>
                      <a:lnTo>
                        <a:pt x="1173" y="1463"/>
                      </a:lnTo>
                      <a:lnTo>
                        <a:pt x="1180" y="1466"/>
                      </a:lnTo>
                      <a:lnTo>
                        <a:pt x="1184" y="1467"/>
                      </a:lnTo>
                      <a:lnTo>
                        <a:pt x="1189" y="1468"/>
                      </a:lnTo>
                      <a:lnTo>
                        <a:pt x="1196" y="1470"/>
                      </a:lnTo>
                      <a:lnTo>
                        <a:pt x="1202" y="1472"/>
                      </a:lnTo>
                      <a:lnTo>
                        <a:pt x="1206" y="1474"/>
                      </a:lnTo>
                      <a:lnTo>
                        <a:pt x="1213" y="1475"/>
                      </a:lnTo>
                      <a:lnTo>
                        <a:pt x="1218" y="1477"/>
                      </a:lnTo>
                      <a:lnTo>
                        <a:pt x="1224" y="1479"/>
                      </a:lnTo>
                      <a:lnTo>
                        <a:pt x="1229" y="1481"/>
                      </a:lnTo>
                      <a:lnTo>
                        <a:pt x="1233" y="1482"/>
                      </a:lnTo>
                      <a:lnTo>
                        <a:pt x="1239" y="1484"/>
                      </a:lnTo>
                      <a:lnTo>
                        <a:pt x="1244" y="1486"/>
                      </a:lnTo>
                      <a:lnTo>
                        <a:pt x="1250" y="1486"/>
                      </a:lnTo>
                      <a:lnTo>
                        <a:pt x="1254" y="1489"/>
                      </a:lnTo>
                      <a:lnTo>
                        <a:pt x="1259" y="1490"/>
                      </a:lnTo>
                      <a:lnTo>
                        <a:pt x="1265" y="1493"/>
                      </a:lnTo>
                      <a:lnTo>
                        <a:pt x="1265" y="1495"/>
                      </a:lnTo>
                      <a:lnTo>
                        <a:pt x="1265" y="1503"/>
                      </a:lnTo>
                      <a:lnTo>
                        <a:pt x="1265" y="1508"/>
                      </a:lnTo>
                      <a:lnTo>
                        <a:pt x="1264" y="1512"/>
                      </a:lnTo>
                      <a:lnTo>
                        <a:pt x="1262" y="1518"/>
                      </a:lnTo>
                      <a:lnTo>
                        <a:pt x="1262" y="1525"/>
                      </a:lnTo>
                      <a:lnTo>
                        <a:pt x="1261" y="1530"/>
                      </a:lnTo>
                      <a:lnTo>
                        <a:pt x="1261" y="1536"/>
                      </a:lnTo>
                      <a:lnTo>
                        <a:pt x="1259" y="1541"/>
                      </a:lnTo>
                      <a:lnTo>
                        <a:pt x="1259" y="1547"/>
                      </a:lnTo>
                      <a:lnTo>
                        <a:pt x="1258" y="1551"/>
                      </a:lnTo>
                      <a:lnTo>
                        <a:pt x="1258" y="1554"/>
                      </a:lnTo>
                      <a:lnTo>
                        <a:pt x="1258" y="1557"/>
                      </a:lnTo>
                      <a:lnTo>
                        <a:pt x="1261" y="1558"/>
                      </a:lnTo>
                      <a:lnTo>
                        <a:pt x="1264" y="1558"/>
                      </a:lnTo>
                      <a:lnTo>
                        <a:pt x="1270" y="1559"/>
                      </a:lnTo>
                      <a:lnTo>
                        <a:pt x="1276" y="1559"/>
                      </a:lnTo>
                      <a:lnTo>
                        <a:pt x="1279" y="1559"/>
                      </a:lnTo>
                      <a:lnTo>
                        <a:pt x="1279" y="1551"/>
                      </a:lnTo>
                      <a:lnTo>
                        <a:pt x="1280" y="1544"/>
                      </a:lnTo>
                      <a:lnTo>
                        <a:pt x="1280" y="1537"/>
                      </a:lnTo>
                      <a:lnTo>
                        <a:pt x="1281" y="1529"/>
                      </a:lnTo>
                      <a:lnTo>
                        <a:pt x="1281" y="1521"/>
                      </a:lnTo>
                      <a:lnTo>
                        <a:pt x="1281" y="1514"/>
                      </a:lnTo>
                      <a:lnTo>
                        <a:pt x="1281" y="1506"/>
                      </a:lnTo>
                      <a:lnTo>
                        <a:pt x="1283" y="1497"/>
                      </a:lnTo>
                      <a:lnTo>
                        <a:pt x="1283" y="1489"/>
                      </a:lnTo>
                      <a:lnTo>
                        <a:pt x="1283" y="1481"/>
                      </a:lnTo>
                      <a:lnTo>
                        <a:pt x="1283" y="1472"/>
                      </a:lnTo>
                      <a:lnTo>
                        <a:pt x="1283" y="1464"/>
                      </a:lnTo>
                      <a:lnTo>
                        <a:pt x="1283" y="1455"/>
                      </a:lnTo>
                      <a:lnTo>
                        <a:pt x="1284" y="1446"/>
                      </a:lnTo>
                      <a:lnTo>
                        <a:pt x="1284" y="1438"/>
                      </a:lnTo>
                      <a:lnTo>
                        <a:pt x="1286" y="1430"/>
                      </a:lnTo>
                      <a:lnTo>
                        <a:pt x="1286" y="1420"/>
                      </a:lnTo>
                      <a:lnTo>
                        <a:pt x="1286" y="1412"/>
                      </a:lnTo>
                      <a:lnTo>
                        <a:pt x="1286" y="1402"/>
                      </a:lnTo>
                      <a:lnTo>
                        <a:pt x="1286" y="1394"/>
                      </a:lnTo>
                      <a:lnTo>
                        <a:pt x="1286" y="1384"/>
                      </a:lnTo>
                      <a:lnTo>
                        <a:pt x="1286" y="1376"/>
                      </a:lnTo>
                      <a:lnTo>
                        <a:pt x="1286" y="1365"/>
                      </a:lnTo>
                      <a:lnTo>
                        <a:pt x="1286" y="1357"/>
                      </a:lnTo>
                      <a:lnTo>
                        <a:pt x="1286" y="1347"/>
                      </a:lnTo>
                      <a:lnTo>
                        <a:pt x="1286" y="1339"/>
                      </a:lnTo>
                      <a:lnTo>
                        <a:pt x="1286" y="1329"/>
                      </a:lnTo>
                      <a:lnTo>
                        <a:pt x="1286" y="1321"/>
                      </a:lnTo>
                      <a:lnTo>
                        <a:pt x="1286" y="1311"/>
                      </a:lnTo>
                      <a:lnTo>
                        <a:pt x="1286" y="1302"/>
                      </a:lnTo>
                      <a:lnTo>
                        <a:pt x="1286" y="1292"/>
                      </a:lnTo>
                      <a:lnTo>
                        <a:pt x="1286" y="1284"/>
                      </a:lnTo>
                      <a:lnTo>
                        <a:pt x="1286" y="1274"/>
                      </a:lnTo>
                      <a:lnTo>
                        <a:pt x="1286" y="1266"/>
                      </a:lnTo>
                      <a:lnTo>
                        <a:pt x="1284" y="1256"/>
                      </a:lnTo>
                      <a:lnTo>
                        <a:pt x="1284" y="1247"/>
                      </a:lnTo>
                      <a:lnTo>
                        <a:pt x="1284" y="1237"/>
                      </a:lnTo>
                      <a:lnTo>
                        <a:pt x="1284" y="1227"/>
                      </a:lnTo>
                      <a:lnTo>
                        <a:pt x="1284" y="1219"/>
                      </a:lnTo>
                      <a:lnTo>
                        <a:pt x="1284" y="1209"/>
                      </a:lnTo>
                      <a:lnTo>
                        <a:pt x="1283" y="1200"/>
                      </a:lnTo>
                      <a:lnTo>
                        <a:pt x="1283" y="1191"/>
                      </a:lnTo>
                      <a:lnTo>
                        <a:pt x="1283" y="1182"/>
                      </a:lnTo>
                      <a:lnTo>
                        <a:pt x="1283" y="1174"/>
                      </a:lnTo>
                      <a:lnTo>
                        <a:pt x="1283" y="1164"/>
                      </a:lnTo>
                      <a:lnTo>
                        <a:pt x="1283" y="1156"/>
                      </a:lnTo>
                      <a:lnTo>
                        <a:pt x="1283" y="1146"/>
                      </a:lnTo>
                      <a:lnTo>
                        <a:pt x="1283" y="1138"/>
                      </a:lnTo>
                      <a:lnTo>
                        <a:pt x="1281" y="1128"/>
                      </a:lnTo>
                      <a:lnTo>
                        <a:pt x="1281" y="1120"/>
                      </a:lnTo>
                      <a:lnTo>
                        <a:pt x="1281" y="1110"/>
                      </a:lnTo>
                      <a:lnTo>
                        <a:pt x="1281" y="1102"/>
                      </a:lnTo>
                      <a:lnTo>
                        <a:pt x="1281" y="1094"/>
                      </a:lnTo>
                      <a:lnTo>
                        <a:pt x="1281" y="1085"/>
                      </a:lnTo>
                      <a:lnTo>
                        <a:pt x="1281" y="1077"/>
                      </a:lnTo>
                      <a:lnTo>
                        <a:pt x="1281" y="1069"/>
                      </a:lnTo>
                      <a:lnTo>
                        <a:pt x="1281" y="1061"/>
                      </a:lnTo>
                      <a:lnTo>
                        <a:pt x="1281" y="1052"/>
                      </a:lnTo>
                      <a:lnTo>
                        <a:pt x="1281" y="1045"/>
                      </a:lnTo>
                      <a:lnTo>
                        <a:pt x="1281" y="1037"/>
                      </a:lnTo>
                      <a:lnTo>
                        <a:pt x="1281" y="1030"/>
                      </a:lnTo>
                      <a:lnTo>
                        <a:pt x="1281" y="1023"/>
                      </a:lnTo>
                      <a:lnTo>
                        <a:pt x="1281" y="1015"/>
                      </a:lnTo>
                      <a:lnTo>
                        <a:pt x="1283" y="1008"/>
                      </a:lnTo>
                      <a:lnTo>
                        <a:pt x="1281" y="1000"/>
                      </a:lnTo>
                      <a:lnTo>
                        <a:pt x="1281" y="992"/>
                      </a:lnTo>
                      <a:lnTo>
                        <a:pt x="1281" y="983"/>
                      </a:lnTo>
                      <a:lnTo>
                        <a:pt x="1281" y="977"/>
                      </a:lnTo>
                      <a:lnTo>
                        <a:pt x="1281" y="968"/>
                      </a:lnTo>
                      <a:lnTo>
                        <a:pt x="1281" y="960"/>
                      </a:lnTo>
                      <a:lnTo>
                        <a:pt x="1280" y="953"/>
                      </a:lnTo>
                      <a:lnTo>
                        <a:pt x="1280" y="948"/>
                      </a:lnTo>
                      <a:lnTo>
                        <a:pt x="1279" y="939"/>
                      </a:lnTo>
                      <a:lnTo>
                        <a:pt x="1279" y="932"/>
                      </a:lnTo>
                      <a:lnTo>
                        <a:pt x="1277" y="927"/>
                      </a:lnTo>
                      <a:lnTo>
                        <a:pt x="1277" y="921"/>
                      </a:lnTo>
                      <a:lnTo>
                        <a:pt x="1276" y="915"/>
                      </a:lnTo>
                      <a:lnTo>
                        <a:pt x="1275" y="909"/>
                      </a:lnTo>
                      <a:lnTo>
                        <a:pt x="1275" y="903"/>
                      </a:lnTo>
                      <a:lnTo>
                        <a:pt x="1273" y="898"/>
                      </a:lnTo>
                      <a:lnTo>
                        <a:pt x="1270" y="891"/>
                      </a:lnTo>
                      <a:lnTo>
                        <a:pt x="1269" y="886"/>
                      </a:lnTo>
                      <a:lnTo>
                        <a:pt x="1268" y="880"/>
                      </a:lnTo>
                      <a:lnTo>
                        <a:pt x="1266" y="876"/>
                      </a:lnTo>
                      <a:lnTo>
                        <a:pt x="1264" y="870"/>
                      </a:lnTo>
                      <a:lnTo>
                        <a:pt x="1261" y="865"/>
                      </a:lnTo>
                      <a:lnTo>
                        <a:pt x="1258" y="859"/>
                      </a:lnTo>
                      <a:lnTo>
                        <a:pt x="1257" y="855"/>
                      </a:lnTo>
                      <a:lnTo>
                        <a:pt x="1254" y="851"/>
                      </a:lnTo>
                      <a:lnTo>
                        <a:pt x="1250" y="846"/>
                      </a:lnTo>
                      <a:lnTo>
                        <a:pt x="1247" y="840"/>
                      </a:lnTo>
                      <a:lnTo>
                        <a:pt x="1244" y="836"/>
                      </a:lnTo>
                      <a:lnTo>
                        <a:pt x="1236" y="826"/>
                      </a:lnTo>
                      <a:lnTo>
                        <a:pt x="1228" y="818"/>
                      </a:lnTo>
                      <a:lnTo>
                        <a:pt x="1218" y="818"/>
                      </a:lnTo>
                      <a:lnTo>
                        <a:pt x="1210" y="818"/>
                      </a:lnTo>
                      <a:lnTo>
                        <a:pt x="1200" y="817"/>
                      </a:lnTo>
                      <a:lnTo>
                        <a:pt x="1192" y="817"/>
                      </a:lnTo>
                      <a:lnTo>
                        <a:pt x="1182" y="817"/>
                      </a:lnTo>
                      <a:lnTo>
                        <a:pt x="1174" y="817"/>
                      </a:lnTo>
                      <a:lnTo>
                        <a:pt x="1165" y="817"/>
                      </a:lnTo>
                      <a:lnTo>
                        <a:pt x="1156" y="817"/>
                      </a:lnTo>
                      <a:lnTo>
                        <a:pt x="1148" y="817"/>
                      </a:lnTo>
                      <a:lnTo>
                        <a:pt x="1140" y="817"/>
                      </a:lnTo>
                      <a:lnTo>
                        <a:pt x="1130" y="817"/>
                      </a:lnTo>
                      <a:lnTo>
                        <a:pt x="1122" y="817"/>
                      </a:lnTo>
                      <a:lnTo>
                        <a:pt x="1114" y="817"/>
                      </a:lnTo>
                      <a:lnTo>
                        <a:pt x="1105" y="817"/>
                      </a:lnTo>
                      <a:lnTo>
                        <a:pt x="1097" y="817"/>
                      </a:lnTo>
                      <a:lnTo>
                        <a:pt x="1090" y="817"/>
                      </a:lnTo>
                      <a:lnTo>
                        <a:pt x="1081" y="817"/>
                      </a:lnTo>
                      <a:lnTo>
                        <a:pt x="1072" y="817"/>
                      </a:lnTo>
                      <a:lnTo>
                        <a:pt x="1064" y="817"/>
                      </a:lnTo>
                      <a:lnTo>
                        <a:pt x="1056" y="817"/>
                      </a:lnTo>
                      <a:lnTo>
                        <a:pt x="1048" y="817"/>
                      </a:lnTo>
                      <a:lnTo>
                        <a:pt x="1039" y="817"/>
                      </a:lnTo>
                      <a:lnTo>
                        <a:pt x="1031" y="817"/>
                      </a:lnTo>
                      <a:lnTo>
                        <a:pt x="1023" y="817"/>
                      </a:lnTo>
                      <a:lnTo>
                        <a:pt x="1015" y="817"/>
                      </a:lnTo>
                      <a:lnTo>
                        <a:pt x="1006" y="817"/>
                      </a:lnTo>
                      <a:lnTo>
                        <a:pt x="998" y="817"/>
                      </a:lnTo>
                      <a:lnTo>
                        <a:pt x="991" y="817"/>
                      </a:lnTo>
                      <a:lnTo>
                        <a:pt x="983" y="817"/>
                      </a:lnTo>
                      <a:lnTo>
                        <a:pt x="975" y="817"/>
                      </a:lnTo>
                      <a:lnTo>
                        <a:pt x="966" y="817"/>
                      </a:lnTo>
                      <a:lnTo>
                        <a:pt x="958" y="818"/>
                      </a:lnTo>
                      <a:lnTo>
                        <a:pt x="950" y="818"/>
                      </a:lnTo>
                      <a:lnTo>
                        <a:pt x="942" y="818"/>
                      </a:lnTo>
                      <a:lnTo>
                        <a:pt x="933" y="818"/>
                      </a:lnTo>
                      <a:lnTo>
                        <a:pt x="925" y="818"/>
                      </a:lnTo>
                      <a:lnTo>
                        <a:pt x="917" y="818"/>
                      </a:lnTo>
                      <a:lnTo>
                        <a:pt x="909" y="818"/>
                      </a:lnTo>
                      <a:lnTo>
                        <a:pt x="900" y="818"/>
                      </a:lnTo>
                      <a:lnTo>
                        <a:pt x="892" y="818"/>
                      </a:lnTo>
                      <a:lnTo>
                        <a:pt x="884" y="818"/>
                      </a:lnTo>
                      <a:lnTo>
                        <a:pt x="876" y="818"/>
                      </a:lnTo>
                      <a:lnTo>
                        <a:pt x="867" y="818"/>
                      </a:lnTo>
                      <a:lnTo>
                        <a:pt x="859" y="818"/>
                      </a:lnTo>
                      <a:lnTo>
                        <a:pt x="851" y="818"/>
                      </a:lnTo>
                      <a:lnTo>
                        <a:pt x="843" y="818"/>
                      </a:lnTo>
                      <a:lnTo>
                        <a:pt x="834" y="818"/>
                      </a:lnTo>
                      <a:lnTo>
                        <a:pt x="828" y="818"/>
                      </a:lnTo>
                      <a:lnTo>
                        <a:pt x="818" y="818"/>
                      </a:lnTo>
                      <a:lnTo>
                        <a:pt x="810" y="818"/>
                      </a:lnTo>
                      <a:lnTo>
                        <a:pt x="800" y="818"/>
                      </a:lnTo>
                      <a:lnTo>
                        <a:pt x="793" y="818"/>
                      </a:lnTo>
                      <a:lnTo>
                        <a:pt x="784" y="818"/>
                      </a:lnTo>
                      <a:lnTo>
                        <a:pt x="775" y="818"/>
                      </a:lnTo>
                      <a:lnTo>
                        <a:pt x="767" y="818"/>
                      </a:lnTo>
                      <a:lnTo>
                        <a:pt x="759" y="818"/>
                      </a:lnTo>
                      <a:lnTo>
                        <a:pt x="751" y="817"/>
                      </a:lnTo>
                      <a:lnTo>
                        <a:pt x="742" y="817"/>
                      </a:lnTo>
                      <a:lnTo>
                        <a:pt x="733" y="817"/>
                      </a:lnTo>
                      <a:lnTo>
                        <a:pt x="724" y="817"/>
                      </a:lnTo>
                      <a:lnTo>
                        <a:pt x="715" y="817"/>
                      </a:lnTo>
                      <a:lnTo>
                        <a:pt x="707" y="817"/>
                      </a:lnTo>
                      <a:lnTo>
                        <a:pt x="698" y="817"/>
                      </a:lnTo>
                      <a:lnTo>
                        <a:pt x="690" y="817"/>
                      </a:lnTo>
                      <a:lnTo>
                        <a:pt x="680" y="815"/>
                      </a:lnTo>
                      <a:lnTo>
                        <a:pt x="672" y="815"/>
                      </a:lnTo>
                      <a:lnTo>
                        <a:pt x="664" y="815"/>
                      </a:lnTo>
                      <a:lnTo>
                        <a:pt x="656" y="815"/>
                      </a:lnTo>
                      <a:lnTo>
                        <a:pt x="646" y="815"/>
                      </a:lnTo>
                      <a:lnTo>
                        <a:pt x="639" y="815"/>
                      </a:lnTo>
                      <a:lnTo>
                        <a:pt x="630" y="815"/>
                      </a:lnTo>
                      <a:lnTo>
                        <a:pt x="623" y="815"/>
                      </a:lnTo>
                      <a:lnTo>
                        <a:pt x="613" y="815"/>
                      </a:lnTo>
                      <a:lnTo>
                        <a:pt x="605" y="815"/>
                      </a:lnTo>
                      <a:lnTo>
                        <a:pt x="596" y="815"/>
                      </a:lnTo>
                      <a:lnTo>
                        <a:pt x="588" y="815"/>
                      </a:lnTo>
                      <a:lnTo>
                        <a:pt x="580" y="815"/>
                      </a:lnTo>
                      <a:lnTo>
                        <a:pt x="572" y="817"/>
                      </a:lnTo>
                      <a:lnTo>
                        <a:pt x="563" y="817"/>
                      </a:lnTo>
                      <a:lnTo>
                        <a:pt x="555" y="818"/>
                      </a:lnTo>
                      <a:lnTo>
                        <a:pt x="547" y="818"/>
                      </a:lnTo>
                      <a:lnTo>
                        <a:pt x="539" y="818"/>
                      </a:lnTo>
                      <a:lnTo>
                        <a:pt x="529" y="818"/>
                      </a:lnTo>
                      <a:lnTo>
                        <a:pt x="521" y="818"/>
                      </a:lnTo>
                      <a:lnTo>
                        <a:pt x="511" y="818"/>
                      </a:lnTo>
                      <a:lnTo>
                        <a:pt x="504" y="819"/>
                      </a:lnTo>
                      <a:lnTo>
                        <a:pt x="495" y="819"/>
                      </a:lnTo>
                      <a:lnTo>
                        <a:pt x="488" y="819"/>
                      </a:lnTo>
                      <a:lnTo>
                        <a:pt x="478" y="819"/>
                      </a:lnTo>
                      <a:lnTo>
                        <a:pt x="470" y="819"/>
                      </a:lnTo>
                      <a:lnTo>
                        <a:pt x="462" y="821"/>
                      </a:lnTo>
                      <a:lnTo>
                        <a:pt x="453" y="822"/>
                      </a:lnTo>
                      <a:lnTo>
                        <a:pt x="445" y="822"/>
                      </a:lnTo>
                      <a:lnTo>
                        <a:pt x="437" y="822"/>
                      </a:lnTo>
                      <a:lnTo>
                        <a:pt x="429" y="822"/>
                      </a:lnTo>
                      <a:lnTo>
                        <a:pt x="422" y="824"/>
                      </a:lnTo>
                      <a:lnTo>
                        <a:pt x="412" y="824"/>
                      </a:lnTo>
                      <a:lnTo>
                        <a:pt x="404" y="824"/>
                      </a:lnTo>
                      <a:lnTo>
                        <a:pt x="396" y="824"/>
                      </a:lnTo>
                      <a:lnTo>
                        <a:pt x="387" y="824"/>
                      </a:lnTo>
                      <a:lnTo>
                        <a:pt x="379" y="824"/>
                      </a:lnTo>
                      <a:lnTo>
                        <a:pt x="371" y="824"/>
                      </a:lnTo>
                      <a:lnTo>
                        <a:pt x="363" y="824"/>
                      </a:lnTo>
                      <a:lnTo>
                        <a:pt x="354" y="825"/>
                      </a:lnTo>
                      <a:lnTo>
                        <a:pt x="346" y="824"/>
                      </a:lnTo>
                      <a:lnTo>
                        <a:pt x="338" y="824"/>
                      </a:lnTo>
                      <a:lnTo>
                        <a:pt x="330" y="824"/>
                      </a:lnTo>
                      <a:lnTo>
                        <a:pt x="323" y="824"/>
                      </a:lnTo>
                      <a:lnTo>
                        <a:pt x="316" y="824"/>
                      </a:lnTo>
                      <a:lnTo>
                        <a:pt x="308" y="824"/>
                      </a:lnTo>
                      <a:lnTo>
                        <a:pt x="301" y="824"/>
                      </a:lnTo>
                      <a:lnTo>
                        <a:pt x="293" y="824"/>
                      </a:lnTo>
                      <a:lnTo>
                        <a:pt x="284" y="824"/>
                      </a:lnTo>
                      <a:lnTo>
                        <a:pt x="277" y="824"/>
                      </a:lnTo>
                      <a:lnTo>
                        <a:pt x="269" y="822"/>
                      </a:lnTo>
                      <a:lnTo>
                        <a:pt x="262" y="822"/>
                      </a:lnTo>
                      <a:lnTo>
                        <a:pt x="254" y="822"/>
                      </a:lnTo>
                      <a:lnTo>
                        <a:pt x="247" y="821"/>
                      </a:lnTo>
                      <a:lnTo>
                        <a:pt x="239" y="819"/>
                      </a:lnTo>
                      <a:lnTo>
                        <a:pt x="232" y="819"/>
                      </a:lnTo>
                      <a:lnTo>
                        <a:pt x="225" y="818"/>
                      </a:lnTo>
                      <a:lnTo>
                        <a:pt x="218" y="818"/>
                      </a:lnTo>
                      <a:lnTo>
                        <a:pt x="210" y="817"/>
                      </a:lnTo>
                      <a:lnTo>
                        <a:pt x="203" y="815"/>
                      </a:lnTo>
                      <a:lnTo>
                        <a:pt x="196" y="814"/>
                      </a:lnTo>
                      <a:lnTo>
                        <a:pt x="189" y="814"/>
                      </a:lnTo>
                      <a:lnTo>
                        <a:pt x="182" y="811"/>
                      </a:lnTo>
                      <a:lnTo>
                        <a:pt x="177" y="811"/>
                      </a:lnTo>
                      <a:lnTo>
                        <a:pt x="177" y="802"/>
                      </a:lnTo>
                      <a:lnTo>
                        <a:pt x="177" y="793"/>
                      </a:lnTo>
                      <a:lnTo>
                        <a:pt x="177" y="785"/>
                      </a:lnTo>
                      <a:lnTo>
                        <a:pt x="178" y="777"/>
                      </a:lnTo>
                      <a:lnTo>
                        <a:pt x="178" y="767"/>
                      </a:lnTo>
                      <a:lnTo>
                        <a:pt x="178" y="759"/>
                      </a:lnTo>
                      <a:lnTo>
                        <a:pt x="178" y="751"/>
                      </a:lnTo>
                      <a:lnTo>
                        <a:pt x="180" y="742"/>
                      </a:lnTo>
                      <a:lnTo>
                        <a:pt x="180" y="734"/>
                      </a:lnTo>
                      <a:lnTo>
                        <a:pt x="180" y="726"/>
                      </a:lnTo>
                      <a:lnTo>
                        <a:pt x="180" y="717"/>
                      </a:lnTo>
                      <a:lnTo>
                        <a:pt x="181" y="709"/>
                      </a:lnTo>
                      <a:lnTo>
                        <a:pt x="181" y="700"/>
                      </a:lnTo>
                      <a:lnTo>
                        <a:pt x="181" y="693"/>
                      </a:lnTo>
                      <a:lnTo>
                        <a:pt x="181" y="683"/>
                      </a:lnTo>
                      <a:lnTo>
                        <a:pt x="182" y="676"/>
                      </a:lnTo>
                      <a:lnTo>
                        <a:pt x="182" y="667"/>
                      </a:lnTo>
                      <a:lnTo>
                        <a:pt x="182" y="658"/>
                      </a:lnTo>
                      <a:lnTo>
                        <a:pt x="182" y="649"/>
                      </a:lnTo>
                      <a:lnTo>
                        <a:pt x="182" y="640"/>
                      </a:lnTo>
                      <a:lnTo>
                        <a:pt x="182" y="632"/>
                      </a:lnTo>
                      <a:lnTo>
                        <a:pt x="182" y="624"/>
                      </a:lnTo>
                      <a:lnTo>
                        <a:pt x="182" y="614"/>
                      </a:lnTo>
                      <a:lnTo>
                        <a:pt x="182" y="606"/>
                      </a:lnTo>
                      <a:lnTo>
                        <a:pt x="182" y="598"/>
                      </a:lnTo>
                      <a:lnTo>
                        <a:pt x="182" y="589"/>
                      </a:lnTo>
                      <a:lnTo>
                        <a:pt x="182" y="580"/>
                      </a:lnTo>
                      <a:lnTo>
                        <a:pt x="184" y="571"/>
                      </a:lnTo>
                      <a:lnTo>
                        <a:pt x="184" y="563"/>
                      </a:lnTo>
                      <a:lnTo>
                        <a:pt x="184" y="555"/>
                      </a:lnTo>
                      <a:lnTo>
                        <a:pt x="184" y="545"/>
                      </a:lnTo>
                      <a:lnTo>
                        <a:pt x="184" y="538"/>
                      </a:lnTo>
                      <a:lnTo>
                        <a:pt x="184" y="529"/>
                      </a:lnTo>
                      <a:lnTo>
                        <a:pt x="184" y="520"/>
                      </a:lnTo>
                      <a:lnTo>
                        <a:pt x="184" y="511"/>
                      </a:lnTo>
                      <a:lnTo>
                        <a:pt x="184" y="503"/>
                      </a:lnTo>
                      <a:lnTo>
                        <a:pt x="184" y="494"/>
                      </a:lnTo>
                      <a:lnTo>
                        <a:pt x="184" y="485"/>
                      </a:lnTo>
                      <a:lnTo>
                        <a:pt x="184" y="476"/>
                      </a:lnTo>
                      <a:lnTo>
                        <a:pt x="184" y="468"/>
                      </a:lnTo>
                      <a:lnTo>
                        <a:pt x="184" y="458"/>
                      </a:lnTo>
                      <a:lnTo>
                        <a:pt x="184" y="450"/>
                      </a:lnTo>
                      <a:lnTo>
                        <a:pt x="184" y="442"/>
                      </a:lnTo>
                      <a:lnTo>
                        <a:pt x="185" y="434"/>
                      </a:lnTo>
                      <a:lnTo>
                        <a:pt x="185" y="424"/>
                      </a:lnTo>
                      <a:lnTo>
                        <a:pt x="185" y="416"/>
                      </a:lnTo>
                      <a:lnTo>
                        <a:pt x="185" y="406"/>
                      </a:lnTo>
                      <a:lnTo>
                        <a:pt x="187" y="399"/>
                      </a:lnTo>
                      <a:lnTo>
                        <a:pt x="187" y="390"/>
                      </a:lnTo>
                      <a:lnTo>
                        <a:pt x="187" y="381"/>
                      </a:lnTo>
                      <a:lnTo>
                        <a:pt x="187" y="373"/>
                      </a:lnTo>
                      <a:lnTo>
                        <a:pt x="187" y="363"/>
                      </a:lnTo>
                      <a:lnTo>
                        <a:pt x="187" y="355"/>
                      </a:lnTo>
                      <a:lnTo>
                        <a:pt x="188" y="347"/>
                      </a:lnTo>
                      <a:lnTo>
                        <a:pt x="188" y="339"/>
                      </a:lnTo>
                      <a:lnTo>
                        <a:pt x="189" y="330"/>
                      </a:lnTo>
                      <a:lnTo>
                        <a:pt x="189" y="321"/>
                      </a:lnTo>
                      <a:lnTo>
                        <a:pt x="189" y="312"/>
                      </a:lnTo>
                      <a:lnTo>
                        <a:pt x="189" y="304"/>
                      </a:lnTo>
                      <a:lnTo>
                        <a:pt x="191" y="296"/>
                      </a:lnTo>
                      <a:lnTo>
                        <a:pt x="191" y="286"/>
                      </a:lnTo>
                      <a:lnTo>
                        <a:pt x="191" y="279"/>
                      </a:lnTo>
                      <a:lnTo>
                        <a:pt x="192" y="270"/>
                      </a:lnTo>
                      <a:lnTo>
                        <a:pt x="192" y="263"/>
                      </a:lnTo>
                      <a:lnTo>
                        <a:pt x="193" y="253"/>
                      </a:lnTo>
                      <a:lnTo>
                        <a:pt x="195" y="245"/>
                      </a:lnTo>
                      <a:lnTo>
                        <a:pt x="196" y="237"/>
                      </a:lnTo>
                      <a:lnTo>
                        <a:pt x="198" y="228"/>
                      </a:lnTo>
                      <a:lnTo>
                        <a:pt x="198" y="223"/>
                      </a:lnTo>
                      <a:lnTo>
                        <a:pt x="198" y="217"/>
                      </a:lnTo>
                      <a:lnTo>
                        <a:pt x="198" y="213"/>
                      </a:lnTo>
                      <a:lnTo>
                        <a:pt x="198" y="209"/>
                      </a:lnTo>
                      <a:lnTo>
                        <a:pt x="198" y="204"/>
                      </a:lnTo>
                      <a:lnTo>
                        <a:pt x="198" y="199"/>
                      </a:lnTo>
                      <a:lnTo>
                        <a:pt x="198" y="194"/>
                      </a:lnTo>
                      <a:lnTo>
                        <a:pt x="198" y="190"/>
                      </a:lnTo>
                      <a:lnTo>
                        <a:pt x="196" y="184"/>
                      </a:lnTo>
                      <a:lnTo>
                        <a:pt x="195" y="179"/>
                      </a:lnTo>
                      <a:lnTo>
                        <a:pt x="195" y="173"/>
                      </a:lnTo>
                      <a:lnTo>
                        <a:pt x="195" y="168"/>
                      </a:lnTo>
                      <a:lnTo>
                        <a:pt x="193" y="164"/>
                      </a:lnTo>
                      <a:lnTo>
                        <a:pt x="192" y="158"/>
                      </a:lnTo>
                      <a:lnTo>
                        <a:pt x="192" y="153"/>
                      </a:lnTo>
                      <a:lnTo>
                        <a:pt x="192" y="148"/>
                      </a:lnTo>
                      <a:lnTo>
                        <a:pt x="191" y="143"/>
                      </a:lnTo>
                      <a:lnTo>
                        <a:pt x="191" y="137"/>
                      </a:lnTo>
                      <a:lnTo>
                        <a:pt x="189" y="132"/>
                      </a:lnTo>
                      <a:lnTo>
                        <a:pt x="189" y="128"/>
                      </a:lnTo>
                      <a:lnTo>
                        <a:pt x="189" y="122"/>
                      </a:lnTo>
                      <a:lnTo>
                        <a:pt x="189" y="117"/>
                      </a:lnTo>
                      <a:lnTo>
                        <a:pt x="189" y="113"/>
                      </a:lnTo>
                      <a:lnTo>
                        <a:pt x="189" y="107"/>
                      </a:lnTo>
                      <a:lnTo>
                        <a:pt x="188" y="103"/>
                      </a:lnTo>
                      <a:lnTo>
                        <a:pt x="188" y="98"/>
                      </a:lnTo>
                      <a:lnTo>
                        <a:pt x="187" y="92"/>
                      </a:lnTo>
                      <a:lnTo>
                        <a:pt x="187" y="88"/>
                      </a:lnTo>
                      <a:lnTo>
                        <a:pt x="187" y="82"/>
                      </a:lnTo>
                      <a:lnTo>
                        <a:pt x="187" y="78"/>
                      </a:lnTo>
                      <a:lnTo>
                        <a:pt x="187" y="73"/>
                      </a:lnTo>
                      <a:lnTo>
                        <a:pt x="188" y="70"/>
                      </a:lnTo>
                      <a:lnTo>
                        <a:pt x="188" y="64"/>
                      </a:lnTo>
                      <a:lnTo>
                        <a:pt x="189" y="59"/>
                      </a:lnTo>
                      <a:lnTo>
                        <a:pt x="189" y="55"/>
                      </a:lnTo>
                      <a:lnTo>
                        <a:pt x="191" y="52"/>
                      </a:lnTo>
                      <a:lnTo>
                        <a:pt x="192" y="44"/>
                      </a:lnTo>
                      <a:lnTo>
                        <a:pt x="195" y="37"/>
                      </a:lnTo>
                      <a:lnTo>
                        <a:pt x="198" y="30"/>
                      </a:lnTo>
                      <a:lnTo>
                        <a:pt x="202" y="23"/>
                      </a:lnTo>
                      <a:lnTo>
                        <a:pt x="206" y="18"/>
                      </a:lnTo>
                      <a:lnTo>
                        <a:pt x="211" y="12"/>
                      </a:lnTo>
                      <a:lnTo>
                        <a:pt x="217" y="7"/>
                      </a:lnTo>
                      <a:lnTo>
                        <a:pt x="224" y="4"/>
                      </a:lnTo>
                      <a:lnTo>
                        <a:pt x="228" y="2"/>
                      </a:lnTo>
                      <a:lnTo>
                        <a:pt x="232" y="1"/>
                      </a:lnTo>
                      <a:lnTo>
                        <a:pt x="238" y="0"/>
                      </a:lnTo>
                      <a:lnTo>
                        <a:pt x="243" y="0"/>
                      </a:lnTo>
                      <a:lnTo>
                        <a:pt x="255" y="0"/>
                      </a:lnTo>
                      <a:lnTo>
                        <a:pt x="268" y="0"/>
                      </a:lnTo>
                      <a:lnTo>
                        <a:pt x="280" y="0"/>
                      </a:lnTo>
                      <a:lnTo>
                        <a:pt x="293" y="0"/>
                      </a:lnTo>
                      <a:lnTo>
                        <a:pt x="305" y="0"/>
                      </a:lnTo>
                      <a:lnTo>
                        <a:pt x="317" y="0"/>
                      </a:lnTo>
                      <a:lnTo>
                        <a:pt x="330" y="0"/>
                      </a:lnTo>
                      <a:lnTo>
                        <a:pt x="342" y="1"/>
                      </a:lnTo>
                      <a:lnTo>
                        <a:pt x="354" y="1"/>
                      </a:lnTo>
                      <a:lnTo>
                        <a:pt x="367" y="1"/>
                      </a:lnTo>
                      <a:lnTo>
                        <a:pt x="379" y="1"/>
                      </a:lnTo>
                      <a:lnTo>
                        <a:pt x="393" y="2"/>
                      </a:lnTo>
                      <a:lnTo>
                        <a:pt x="405" y="2"/>
                      </a:lnTo>
                      <a:lnTo>
                        <a:pt x="418" y="2"/>
                      </a:lnTo>
                      <a:lnTo>
                        <a:pt x="430" y="2"/>
                      </a:lnTo>
                      <a:lnTo>
                        <a:pt x="442" y="4"/>
                      </a:lnTo>
                      <a:lnTo>
                        <a:pt x="455" y="4"/>
                      </a:lnTo>
                      <a:lnTo>
                        <a:pt x="467" y="4"/>
                      </a:lnTo>
                      <a:lnTo>
                        <a:pt x="480" y="4"/>
                      </a:lnTo>
                      <a:lnTo>
                        <a:pt x="493" y="5"/>
                      </a:lnTo>
                      <a:lnTo>
                        <a:pt x="506" y="5"/>
                      </a:lnTo>
                      <a:lnTo>
                        <a:pt x="518" y="5"/>
                      </a:lnTo>
                      <a:lnTo>
                        <a:pt x="530" y="5"/>
                      </a:lnTo>
                      <a:lnTo>
                        <a:pt x="544" y="7"/>
                      </a:lnTo>
                      <a:lnTo>
                        <a:pt x="557" y="7"/>
                      </a:lnTo>
                      <a:lnTo>
                        <a:pt x="569" y="7"/>
                      </a:lnTo>
                      <a:lnTo>
                        <a:pt x="581" y="7"/>
                      </a:lnTo>
                      <a:lnTo>
                        <a:pt x="595" y="7"/>
                      </a:lnTo>
                      <a:lnTo>
                        <a:pt x="607" y="7"/>
                      </a:lnTo>
                      <a:lnTo>
                        <a:pt x="620" y="8"/>
                      </a:lnTo>
                      <a:lnTo>
                        <a:pt x="632" y="8"/>
                      </a:lnTo>
                      <a:lnTo>
                        <a:pt x="646" y="8"/>
                      </a:lnTo>
                      <a:lnTo>
                        <a:pt x="658" y="8"/>
                      </a:lnTo>
                      <a:lnTo>
                        <a:pt x="671" y="8"/>
                      </a:lnTo>
                      <a:lnTo>
                        <a:pt x="683" y="8"/>
                      </a:lnTo>
                      <a:lnTo>
                        <a:pt x="697" y="9"/>
                      </a:lnTo>
                      <a:lnTo>
                        <a:pt x="709" y="9"/>
                      </a:lnTo>
                      <a:lnTo>
                        <a:pt x="722" y="9"/>
                      </a:lnTo>
                      <a:lnTo>
                        <a:pt x="734" y="9"/>
                      </a:lnTo>
                      <a:lnTo>
                        <a:pt x="746" y="11"/>
                      </a:lnTo>
                      <a:lnTo>
                        <a:pt x="759" y="11"/>
                      </a:lnTo>
                      <a:lnTo>
                        <a:pt x="771" y="11"/>
                      </a:lnTo>
                      <a:lnTo>
                        <a:pt x="784" y="11"/>
                      </a:lnTo>
                      <a:lnTo>
                        <a:pt x="797" y="11"/>
                      </a:lnTo>
                      <a:lnTo>
                        <a:pt x="810" y="11"/>
                      </a:lnTo>
                      <a:lnTo>
                        <a:pt x="823" y="12"/>
                      </a:lnTo>
                      <a:lnTo>
                        <a:pt x="836" y="12"/>
                      </a:lnTo>
                      <a:lnTo>
                        <a:pt x="848" y="13"/>
                      </a:lnTo>
                      <a:lnTo>
                        <a:pt x="861" y="13"/>
                      </a:lnTo>
                      <a:lnTo>
                        <a:pt x="873" y="13"/>
                      </a:lnTo>
                      <a:lnTo>
                        <a:pt x="885" y="13"/>
                      </a:lnTo>
                      <a:lnTo>
                        <a:pt x="898" y="13"/>
                      </a:lnTo>
                      <a:lnTo>
                        <a:pt x="911" y="13"/>
                      </a:lnTo>
                      <a:lnTo>
                        <a:pt x="924" y="15"/>
                      </a:lnTo>
                      <a:lnTo>
                        <a:pt x="936" y="15"/>
                      </a:lnTo>
                      <a:lnTo>
                        <a:pt x="949" y="15"/>
                      </a:lnTo>
                      <a:lnTo>
                        <a:pt x="961" y="15"/>
                      </a:lnTo>
                      <a:lnTo>
                        <a:pt x="973" y="15"/>
                      </a:lnTo>
                      <a:lnTo>
                        <a:pt x="986" y="15"/>
                      </a:lnTo>
                      <a:lnTo>
                        <a:pt x="999" y="16"/>
                      </a:lnTo>
                      <a:lnTo>
                        <a:pt x="1012" y="16"/>
                      </a:lnTo>
                      <a:lnTo>
                        <a:pt x="1024" y="18"/>
                      </a:lnTo>
                      <a:lnTo>
                        <a:pt x="1037" y="18"/>
                      </a:lnTo>
                      <a:lnTo>
                        <a:pt x="1050" y="18"/>
                      </a:lnTo>
                      <a:lnTo>
                        <a:pt x="1055" y="19"/>
                      </a:lnTo>
                      <a:lnTo>
                        <a:pt x="1060" y="19"/>
                      </a:lnTo>
                      <a:lnTo>
                        <a:pt x="1064" y="19"/>
                      </a:lnTo>
                      <a:lnTo>
                        <a:pt x="1072" y="20"/>
                      </a:lnTo>
                      <a:lnTo>
                        <a:pt x="1078" y="20"/>
                      </a:lnTo>
                      <a:lnTo>
                        <a:pt x="1086" y="20"/>
                      </a:lnTo>
                      <a:lnTo>
                        <a:pt x="1093" y="20"/>
                      </a:lnTo>
                      <a:lnTo>
                        <a:pt x="1101" y="20"/>
                      </a:lnTo>
                      <a:lnTo>
                        <a:pt x="1108" y="19"/>
                      </a:lnTo>
                      <a:lnTo>
                        <a:pt x="1116" y="19"/>
                      </a:lnTo>
                      <a:lnTo>
                        <a:pt x="1125" y="18"/>
                      </a:lnTo>
                      <a:lnTo>
                        <a:pt x="1133" y="18"/>
                      </a:lnTo>
                      <a:lnTo>
                        <a:pt x="1140" y="16"/>
                      </a:lnTo>
                      <a:lnTo>
                        <a:pt x="1149" y="15"/>
                      </a:lnTo>
                      <a:lnTo>
                        <a:pt x="1156" y="15"/>
                      </a:lnTo>
                      <a:lnTo>
                        <a:pt x="1166" y="15"/>
                      </a:lnTo>
                      <a:lnTo>
                        <a:pt x="1173" y="15"/>
                      </a:lnTo>
                      <a:lnTo>
                        <a:pt x="1180" y="15"/>
                      </a:lnTo>
                      <a:lnTo>
                        <a:pt x="1188" y="15"/>
                      </a:lnTo>
                      <a:lnTo>
                        <a:pt x="1195" y="15"/>
                      </a:lnTo>
                      <a:lnTo>
                        <a:pt x="1200" y="15"/>
                      </a:lnTo>
                      <a:lnTo>
                        <a:pt x="1207" y="18"/>
                      </a:lnTo>
                      <a:lnTo>
                        <a:pt x="1213" y="18"/>
                      </a:lnTo>
                      <a:lnTo>
                        <a:pt x="1218" y="20"/>
                      </a:lnTo>
                      <a:lnTo>
                        <a:pt x="1222" y="22"/>
                      </a:lnTo>
                      <a:lnTo>
                        <a:pt x="1228" y="26"/>
                      </a:lnTo>
                      <a:lnTo>
                        <a:pt x="1231" y="27"/>
                      </a:lnTo>
                      <a:lnTo>
                        <a:pt x="1233" y="33"/>
                      </a:lnTo>
                      <a:lnTo>
                        <a:pt x="1236" y="37"/>
                      </a:lnTo>
                      <a:lnTo>
                        <a:pt x="1237" y="42"/>
                      </a:lnTo>
                      <a:lnTo>
                        <a:pt x="1237" y="48"/>
                      </a:lnTo>
                      <a:lnTo>
                        <a:pt x="1237" y="56"/>
                      </a:lnTo>
                      <a:lnTo>
                        <a:pt x="1221" y="55"/>
                      </a:lnTo>
                      <a:lnTo>
                        <a:pt x="1206" y="55"/>
                      </a:lnTo>
                      <a:lnTo>
                        <a:pt x="1189" y="55"/>
                      </a:lnTo>
                      <a:lnTo>
                        <a:pt x="1174" y="55"/>
                      </a:lnTo>
                      <a:lnTo>
                        <a:pt x="1158" y="55"/>
                      </a:lnTo>
                      <a:lnTo>
                        <a:pt x="1143" y="55"/>
                      </a:lnTo>
                      <a:lnTo>
                        <a:pt x="1126" y="55"/>
                      </a:lnTo>
                      <a:lnTo>
                        <a:pt x="1111" y="55"/>
                      </a:lnTo>
                      <a:lnTo>
                        <a:pt x="1094" y="53"/>
                      </a:lnTo>
                      <a:lnTo>
                        <a:pt x="1079" y="53"/>
                      </a:lnTo>
                      <a:lnTo>
                        <a:pt x="1063" y="52"/>
                      </a:lnTo>
                      <a:lnTo>
                        <a:pt x="1048" y="52"/>
                      </a:lnTo>
                      <a:lnTo>
                        <a:pt x="1033" y="52"/>
                      </a:lnTo>
                      <a:lnTo>
                        <a:pt x="1017" y="52"/>
                      </a:lnTo>
                      <a:lnTo>
                        <a:pt x="1001" y="52"/>
                      </a:lnTo>
                      <a:lnTo>
                        <a:pt x="986" y="52"/>
                      </a:lnTo>
                      <a:lnTo>
                        <a:pt x="971" y="51"/>
                      </a:lnTo>
                      <a:lnTo>
                        <a:pt x="954" y="51"/>
                      </a:lnTo>
                      <a:lnTo>
                        <a:pt x="939" y="49"/>
                      </a:lnTo>
                      <a:lnTo>
                        <a:pt x="924" y="49"/>
                      </a:lnTo>
                      <a:lnTo>
                        <a:pt x="909" y="48"/>
                      </a:lnTo>
                      <a:lnTo>
                        <a:pt x="892" y="48"/>
                      </a:lnTo>
                      <a:lnTo>
                        <a:pt x="877" y="48"/>
                      </a:lnTo>
                      <a:lnTo>
                        <a:pt x="862" y="48"/>
                      </a:lnTo>
                      <a:lnTo>
                        <a:pt x="847" y="47"/>
                      </a:lnTo>
                      <a:lnTo>
                        <a:pt x="830" y="47"/>
                      </a:lnTo>
                      <a:lnTo>
                        <a:pt x="815" y="47"/>
                      </a:lnTo>
                      <a:lnTo>
                        <a:pt x="800" y="47"/>
                      </a:lnTo>
                      <a:lnTo>
                        <a:pt x="784" y="45"/>
                      </a:lnTo>
                      <a:lnTo>
                        <a:pt x="768" y="44"/>
                      </a:lnTo>
                      <a:lnTo>
                        <a:pt x="753" y="44"/>
                      </a:lnTo>
                      <a:lnTo>
                        <a:pt x="738" y="44"/>
                      </a:lnTo>
                      <a:lnTo>
                        <a:pt x="723" y="44"/>
                      </a:lnTo>
                      <a:lnTo>
                        <a:pt x="707" y="42"/>
                      </a:lnTo>
                      <a:lnTo>
                        <a:pt x="691" y="42"/>
                      </a:lnTo>
                      <a:lnTo>
                        <a:pt x="676" y="42"/>
                      </a:lnTo>
                      <a:lnTo>
                        <a:pt x="661" y="41"/>
                      </a:lnTo>
                      <a:lnTo>
                        <a:pt x="645" y="40"/>
                      </a:lnTo>
                      <a:lnTo>
                        <a:pt x="630" y="40"/>
                      </a:lnTo>
                      <a:lnTo>
                        <a:pt x="614" y="40"/>
                      </a:lnTo>
                      <a:lnTo>
                        <a:pt x="598" y="38"/>
                      </a:lnTo>
                      <a:lnTo>
                        <a:pt x="583" y="38"/>
                      </a:lnTo>
                      <a:lnTo>
                        <a:pt x="568" y="38"/>
                      </a:lnTo>
                      <a:lnTo>
                        <a:pt x="552" y="38"/>
                      </a:lnTo>
                      <a:lnTo>
                        <a:pt x="536" y="37"/>
                      </a:lnTo>
                      <a:lnTo>
                        <a:pt x="521" y="36"/>
                      </a:lnTo>
                      <a:lnTo>
                        <a:pt x="506" y="36"/>
                      </a:lnTo>
                      <a:lnTo>
                        <a:pt x="491" y="36"/>
                      </a:lnTo>
                      <a:lnTo>
                        <a:pt x="474" y="36"/>
                      </a:lnTo>
                      <a:lnTo>
                        <a:pt x="458" y="36"/>
                      </a:lnTo>
                      <a:lnTo>
                        <a:pt x="442" y="34"/>
                      </a:lnTo>
                      <a:lnTo>
                        <a:pt x="427" y="34"/>
                      </a:lnTo>
                      <a:lnTo>
                        <a:pt x="411" y="34"/>
                      </a:lnTo>
                      <a:lnTo>
                        <a:pt x="394" y="34"/>
                      </a:lnTo>
                      <a:lnTo>
                        <a:pt x="379" y="34"/>
                      </a:lnTo>
                      <a:lnTo>
                        <a:pt x="364" y="34"/>
                      </a:lnTo>
                      <a:lnTo>
                        <a:pt x="349" y="34"/>
                      </a:lnTo>
                      <a:lnTo>
                        <a:pt x="332" y="34"/>
                      </a:lnTo>
                      <a:lnTo>
                        <a:pt x="317" y="34"/>
                      </a:lnTo>
                      <a:lnTo>
                        <a:pt x="301" y="34"/>
                      </a:lnTo>
                      <a:lnTo>
                        <a:pt x="286" y="34"/>
                      </a:lnTo>
                      <a:lnTo>
                        <a:pt x="271" y="34"/>
                      </a:lnTo>
                      <a:lnTo>
                        <a:pt x="254" y="34"/>
                      </a:lnTo>
                      <a:lnTo>
                        <a:pt x="239" y="34"/>
                      </a:lnTo>
                      <a:lnTo>
                        <a:pt x="238" y="44"/>
                      </a:lnTo>
                      <a:lnTo>
                        <a:pt x="236" y="56"/>
                      </a:lnTo>
                      <a:lnTo>
                        <a:pt x="236" y="67"/>
                      </a:lnTo>
                      <a:lnTo>
                        <a:pt x="236" y="80"/>
                      </a:lnTo>
                      <a:lnTo>
                        <a:pt x="235" y="91"/>
                      </a:lnTo>
                      <a:lnTo>
                        <a:pt x="235" y="103"/>
                      </a:lnTo>
                      <a:lnTo>
                        <a:pt x="233" y="113"/>
                      </a:lnTo>
                      <a:lnTo>
                        <a:pt x="233" y="126"/>
                      </a:lnTo>
                      <a:lnTo>
                        <a:pt x="232" y="136"/>
                      </a:lnTo>
                      <a:lnTo>
                        <a:pt x="232" y="148"/>
                      </a:lnTo>
                      <a:lnTo>
                        <a:pt x="231" y="160"/>
                      </a:lnTo>
                      <a:lnTo>
                        <a:pt x="231" y="172"/>
                      </a:lnTo>
                      <a:lnTo>
                        <a:pt x="231" y="183"/>
                      </a:lnTo>
                      <a:lnTo>
                        <a:pt x="229" y="195"/>
                      </a:lnTo>
                      <a:lnTo>
                        <a:pt x="228" y="206"/>
                      </a:lnTo>
                      <a:lnTo>
                        <a:pt x="228" y="219"/>
                      </a:lnTo>
                      <a:lnTo>
                        <a:pt x="228" y="230"/>
                      </a:lnTo>
                      <a:lnTo>
                        <a:pt x="227" y="241"/>
                      </a:lnTo>
                      <a:lnTo>
                        <a:pt x="227" y="253"/>
                      </a:lnTo>
                      <a:lnTo>
                        <a:pt x="227" y="266"/>
                      </a:lnTo>
                      <a:lnTo>
                        <a:pt x="225" y="277"/>
                      </a:lnTo>
                      <a:lnTo>
                        <a:pt x="225" y="288"/>
                      </a:lnTo>
                      <a:lnTo>
                        <a:pt x="225" y="299"/>
                      </a:lnTo>
                      <a:lnTo>
                        <a:pt x="225" y="312"/>
                      </a:lnTo>
                      <a:lnTo>
                        <a:pt x="224" y="322"/>
                      </a:lnTo>
                      <a:lnTo>
                        <a:pt x="224" y="334"/>
                      </a:lnTo>
                      <a:lnTo>
                        <a:pt x="224" y="346"/>
                      </a:lnTo>
                      <a:lnTo>
                        <a:pt x="224" y="358"/>
                      </a:lnTo>
                      <a:lnTo>
                        <a:pt x="224" y="370"/>
                      </a:lnTo>
                      <a:lnTo>
                        <a:pt x="224" y="381"/>
                      </a:lnTo>
                      <a:lnTo>
                        <a:pt x="224" y="394"/>
                      </a:lnTo>
                      <a:lnTo>
                        <a:pt x="224" y="406"/>
                      </a:lnTo>
                      <a:lnTo>
                        <a:pt x="222" y="416"/>
                      </a:lnTo>
                      <a:lnTo>
                        <a:pt x="222" y="428"/>
                      </a:lnTo>
                      <a:lnTo>
                        <a:pt x="222" y="439"/>
                      </a:lnTo>
                      <a:lnTo>
                        <a:pt x="222" y="452"/>
                      </a:lnTo>
                      <a:lnTo>
                        <a:pt x="221" y="463"/>
                      </a:lnTo>
                      <a:lnTo>
                        <a:pt x="221" y="475"/>
                      </a:lnTo>
                      <a:lnTo>
                        <a:pt x="221" y="486"/>
                      </a:lnTo>
                      <a:lnTo>
                        <a:pt x="221" y="498"/>
                      </a:lnTo>
                      <a:lnTo>
                        <a:pt x="220" y="509"/>
                      </a:lnTo>
                      <a:lnTo>
                        <a:pt x="220" y="522"/>
                      </a:lnTo>
                      <a:lnTo>
                        <a:pt x="220" y="533"/>
                      </a:lnTo>
                      <a:lnTo>
                        <a:pt x="220" y="545"/>
                      </a:lnTo>
                      <a:lnTo>
                        <a:pt x="220" y="556"/>
                      </a:lnTo>
                      <a:lnTo>
                        <a:pt x="220" y="569"/>
                      </a:lnTo>
                      <a:lnTo>
                        <a:pt x="220" y="580"/>
                      </a:lnTo>
                      <a:lnTo>
                        <a:pt x="220" y="592"/>
                      </a:lnTo>
                      <a:lnTo>
                        <a:pt x="218" y="603"/>
                      </a:lnTo>
                      <a:lnTo>
                        <a:pt x="218" y="616"/>
                      </a:lnTo>
                      <a:lnTo>
                        <a:pt x="218" y="627"/>
                      </a:lnTo>
                      <a:lnTo>
                        <a:pt x="218" y="639"/>
                      </a:lnTo>
                      <a:lnTo>
                        <a:pt x="218" y="650"/>
                      </a:lnTo>
                      <a:lnTo>
                        <a:pt x="218" y="662"/>
                      </a:lnTo>
                      <a:lnTo>
                        <a:pt x="218" y="673"/>
                      </a:lnTo>
                      <a:lnTo>
                        <a:pt x="218" y="686"/>
                      </a:lnTo>
                      <a:lnTo>
                        <a:pt x="218" y="698"/>
                      </a:lnTo>
                      <a:lnTo>
                        <a:pt x="218" y="709"/>
                      </a:lnTo>
                      <a:lnTo>
                        <a:pt x="218" y="722"/>
                      </a:lnTo>
                      <a:lnTo>
                        <a:pt x="218" y="734"/>
                      </a:lnTo>
                      <a:lnTo>
                        <a:pt x="218" y="745"/>
                      </a:lnTo>
                      <a:lnTo>
                        <a:pt x="218" y="757"/>
                      </a:lnTo>
                      <a:lnTo>
                        <a:pt x="218" y="770"/>
                      </a:lnTo>
                      <a:lnTo>
                        <a:pt x="218" y="782"/>
                      </a:lnTo>
                      <a:lnTo>
                        <a:pt x="232" y="781"/>
                      </a:lnTo>
                      <a:lnTo>
                        <a:pt x="246" y="781"/>
                      </a:lnTo>
                      <a:lnTo>
                        <a:pt x="261" y="779"/>
                      </a:lnTo>
                      <a:lnTo>
                        <a:pt x="276" y="779"/>
                      </a:lnTo>
                      <a:lnTo>
                        <a:pt x="290" y="779"/>
                      </a:lnTo>
                      <a:lnTo>
                        <a:pt x="305" y="779"/>
                      </a:lnTo>
                      <a:lnTo>
                        <a:pt x="320" y="779"/>
                      </a:lnTo>
                      <a:lnTo>
                        <a:pt x="335" y="779"/>
                      </a:lnTo>
                      <a:lnTo>
                        <a:pt x="350" y="778"/>
                      </a:lnTo>
                      <a:lnTo>
                        <a:pt x="365" y="778"/>
                      </a:lnTo>
                      <a:lnTo>
                        <a:pt x="382" y="778"/>
                      </a:lnTo>
                      <a:lnTo>
                        <a:pt x="397" y="778"/>
                      </a:lnTo>
                      <a:lnTo>
                        <a:pt x="414" y="778"/>
                      </a:lnTo>
                      <a:lnTo>
                        <a:pt x="430" y="778"/>
                      </a:lnTo>
                      <a:lnTo>
                        <a:pt x="445" y="778"/>
                      </a:lnTo>
                      <a:lnTo>
                        <a:pt x="463" y="779"/>
                      </a:lnTo>
                      <a:lnTo>
                        <a:pt x="478" y="779"/>
                      </a:lnTo>
                      <a:lnTo>
                        <a:pt x="495" y="779"/>
                      </a:lnTo>
                      <a:lnTo>
                        <a:pt x="511" y="779"/>
                      </a:lnTo>
                      <a:lnTo>
                        <a:pt x="529" y="779"/>
                      </a:lnTo>
                      <a:lnTo>
                        <a:pt x="546" y="779"/>
                      </a:lnTo>
                      <a:lnTo>
                        <a:pt x="562" y="779"/>
                      </a:lnTo>
                      <a:lnTo>
                        <a:pt x="579" y="779"/>
                      </a:lnTo>
                      <a:lnTo>
                        <a:pt x="596" y="781"/>
                      </a:lnTo>
                      <a:lnTo>
                        <a:pt x="613" y="781"/>
                      </a:lnTo>
                      <a:lnTo>
                        <a:pt x="630" y="781"/>
                      </a:lnTo>
                      <a:lnTo>
                        <a:pt x="646" y="781"/>
                      </a:lnTo>
                      <a:lnTo>
                        <a:pt x="664" y="781"/>
                      </a:lnTo>
                      <a:lnTo>
                        <a:pt x="682" y="781"/>
                      </a:lnTo>
                      <a:lnTo>
                        <a:pt x="698" y="782"/>
                      </a:lnTo>
                      <a:lnTo>
                        <a:pt x="716" y="782"/>
                      </a:lnTo>
                      <a:lnTo>
                        <a:pt x="734" y="782"/>
                      </a:lnTo>
                      <a:lnTo>
                        <a:pt x="751" y="782"/>
                      </a:lnTo>
                      <a:lnTo>
                        <a:pt x="767" y="782"/>
                      </a:lnTo>
                      <a:lnTo>
                        <a:pt x="784" y="782"/>
                      </a:lnTo>
                      <a:lnTo>
                        <a:pt x="801" y="784"/>
                      </a:lnTo>
                      <a:lnTo>
                        <a:pt x="818" y="784"/>
                      </a:lnTo>
                      <a:lnTo>
                        <a:pt x="836" y="784"/>
                      </a:lnTo>
                      <a:lnTo>
                        <a:pt x="852" y="784"/>
                      </a:lnTo>
                      <a:lnTo>
                        <a:pt x="869" y="784"/>
                      </a:lnTo>
                      <a:lnTo>
                        <a:pt x="885" y="784"/>
                      </a:lnTo>
                      <a:lnTo>
                        <a:pt x="902" y="784"/>
                      </a:lnTo>
                      <a:lnTo>
                        <a:pt x="920" y="784"/>
                      </a:lnTo>
                      <a:lnTo>
                        <a:pt x="936" y="785"/>
                      </a:lnTo>
                      <a:lnTo>
                        <a:pt x="953" y="785"/>
                      </a:lnTo>
                      <a:lnTo>
                        <a:pt x="969" y="786"/>
                      </a:lnTo>
                      <a:lnTo>
                        <a:pt x="986" y="786"/>
                      </a:lnTo>
                      <a:lnTo>
                        <a:pt x="1004" y="786"/>
                      </a:lnTo>
                      <a:lnTo>
                        <a:pt x="1019" y="786"/>
                      </a:lnTo>
                      <a:lnTo>
                        <a:pt x="1035" y="786"/>
                      </a:lnTo>
                      <a:lnTo>
                        <a:pt x="1052" y="786"/>
                      </a:lnTo>
                      <a:lnTo>
                        <a:pt x="1068" y="788"/>
                      </a:lnTo>
                      <a:lnTo>
                        <a:pt x="1083" y="788"/>
                      </a:lnTo>
                      <a:lnTo>
                        <a:pt x="1100" y="788"/>
                      </a:lnTo>
                      <a:lnTo>
                        <a:pt x="1115" y="788"/>
                      </a:lnTo>
                      <a:lnTo>
                        <a:pt x="1132" y="789"/>
                      </a:lnTo>
                      <a:lnTo>
                        <a:pt x="1147" y="789"/>
                      </a:lnTo>
                      <a:lnTo>
                        <a:pt x="1160" y="789"/>
                      </a:lnTo>
                      <a:lnTo>
                        <a:pt x="1176" y="789"/>
                      </a:lnTo>
                      <a:lnTo>
                        <a:pt x="1192" y="789"/>
                      </a:lnTo>
                      <a:lnTo>
                        <a:pt x="1206" y="789"/>
                      </a:lnTo>
                      <a:lnTo>
                        <a:pt x="1221" y="789"/>
                      </a:lnTo>
                      <a:lnTo>
                        <a:pt x="1236" y="789"/>
                      </a:lnTo>
                      <a:lnTo>
                        <a:pt x="1250" y="789"/>
                      </a:lnTo>
                      <a:lnTo>
                        <a:pt x="1320" y="945"/>
                      </a:lnTo>
                      <a:lnTo>
                        <a:pt x="1319" y="953"/>
                      </a:lnTo>
                      <a:lnTo>
                        <a:pt x="1319" y="963"/>
                      </a:lnTo>
                      <a:lnTo>
                        <a:pt x="1319" y="972"/>
                      </a:lnTo>
                      <a:lnTo>
                        <a:pt x="1319" y="982"/>
                      </a:lnTo>
                      <a:lnTo>
                        <a:pt x="1319" y="992"/>
                      </a:lnTo>
                      <a:lnTo>
                        <a:pt x="1319" y="1001"/>
                      </a:lnTo>
                      <a:lnTo>
                        <a:pt x="1319" y="1011"/>
                      </a:lnTo>
                      <a:lnTo>
                        <a:pt x="1320" y="1021"/>
                      </a:lnTo>
                      <a:lnTo>
                        <a:pt x="1320" y="1030"/>
                      </a:lnTo>
                      <a:lnTo>
                        <a:pt x="1320" y="1040"/>
                      </a:lnTo>
                      <a:lnTo>
                        <a:pt x="1320" y="1050"/>
                      </a:lnTo>
                      <a:lnTo>
                        <a:pt x="1320" y="1061"/>
                      </a:lnTo>
                      <a:lnTo>
                        <a:pt x="1320" y="1070"/>
                      </a:lnTo>
                      <a:lnTo>
                        <a:pt x="1321" y="1080"/>
                      </a:lnTo>
                      <a:lnTo>
                        <a:pt x="1321" y="1089"/>
                      </a:lnTo>
                      <a:lnTo>
                        <a:pt x="1323" y="1100"/>
                      </a:lnTo>
                      <a:lnTo>
                        <a:pt x="1323" y="1110"/>
                      </a:lnTo>
                      <a:lnTo>
                        <a:pt x="1323" y="1121"/>
                      </a:lnTo>
                      <a:lnTo>
                        <a:pt x="1323" y="1131"/>
                      </a:lnTo>
                      <a:lnTo>
                        <a:pt x="1323" y="1140"/>
                      </a:lnTo>
                      <a:lnTo>
                        <a:pt x="1323" y="1150"/>
                      </a:lnTo>
                      <a:lnTo>
                        <a:pt x="1324" y="1161"/>
                      </a:lnTo>
                      <a:lnTo>
                        <a:pt x="1324" y="1171"/>
                      </a:lnTo>
                      <a:lnTo>
                        <a:pt x="1325" y="1182"/>
                      </a:lnTo>
                      <a:lnTo>
                        <a:pt x="1325" y="1193"/>
                      </a:lnTo>
                      <a:lnTo>
                        <a:pt x="1325" y="1202"/>
                      </a:lnTo>
                      <a:lnTo>
                        <a:pt x="1325" y="1212"/>
                      </a:lnTo>
                      <a:lnTo>
                        <a:pt x="1327" y="1223"/>
                      </a:lnTo>
                      <a:lnTo>
                        <a:pt x="1327" y="1233"/>
                      </a:lnTo>
                      <a:lnTo>
                        <a:pt x="1327" y="1244"/>
                      </a:lnTo>
                      <a:lnTo>
                        <a:pt x="1327" y="1253"/>
                      </a:lnTo>
                      <a:lnTo>
                        <a:pt x="1328" y="1264"/>
                      </a:lnTo>
                      <a:lnTo>
                        <a:pt x="1328" y="1274"/>
                      </a:lnTo>
                      <a:lnTo>
                        <a:pt x="1328" y="1284"/>
                      </a:lnTo>
                      <a:lnTo>
                        <a:pt x="1328" y="1295"/>
                      </a:lnTo>
                      <a:lnTo>
                        <a:pt x="1328" y="1304"/>
                      </a:lnTo>
                      <a:lnTo>
                        <a:pt x="1328" y="1314"/>
                      </a:lnTo>
                      <a:lnTo>
                        <a:pt x="1328" y="1324"/>
                      </a:lnTo>
                      <a:lnTo>
                        <a:pt x="1328" y="1335"/>
                      </a:lnTo>
                      <a:lnTo>
                        <a:pt x="1330" y="1344"/>
                      </a:lnTo>
                      <a:lnTo>
                        <a:pt x="1328" y="1355"/>
                      </a:lnTo>
                      <a:lnTo>
                        <a:pt x="1328" y="1365"/>
                      </a:lnTo>
                      <a:lnTo>
                        <a:pt x="1328" y="1375"/>
                      </a:lnTo>
                      <a:lnTo>
                        <a:pt x="1328" y="1384"/>
                      </a:lnTo>
                      <a:lnTo>
                        <a:pt x="1328" y="1395"/>
                      </a:lnTo>
                      <a:lnTo>
                        <a:pt x="1328" y="1405"/>
                      </a:lnTo>
                      <a:lnTo>
                        <a:pt x="1328" y="1415"/>
                      </a:lnTo>
                      <a:lnTo>
                        <a:pt x="1328" y="1426"/>
                      </a:lnTo>
                      <a:lnTo>
                        <a:pt x="1327" y="1435"/>
                      </a:lnTo>
                      <a:lnTo>
                        <a:pt x="1327" y="1445"/>
                      </a:lnTo>
                      <a:lnTo>
                        <a:pt x="1325" y="1455"/>
                      </a:lnTo>
                      <a:lnTo>
                        <a:pt x="1325" y="1464"/>
                      </a:lnTo>
                      <a:lnTo>
                        <a:pt x="1325" y="1474"/>
                      </a:lnTo>
                      <a:lnTo>
                        <a:pt x="1324" y="1484"/>
                      </a:lnTo>
                      <a:lnTo>
                        <a:pt x="1323" y="1493"/>
                      </a:lnTo>
                      <a:lnTo>
                        <a:pt x="1323" y="1503"/>
                      </a:lnTo>
                      <a:lnTo>
                        <a:pt x="1321" y="1512"/>
                      </a:lnTo>
                      <a:lnTo>
                        <a:pt x="1320" y="1522"/>
                      </a:lnTo>
                      <a:lnTo>
                        <a:pt x="1320" y="1532"/>
                      </a:lnTo>
                      <a:lnTo>
                        <a:pt x="1319" y="1541"/>
                      </a:lnTo>
                      <a:lnTo>
                        <a:pt x="1317" y="1551"/>
                      </a:lnTo>
                      <a:lnTo>
                        <a:pt x="1317" y="1561"/>
                      </a:lnTo>
                      <a:lnTo>
                        <a:pt x="1316" y="1570"/>
                      </a:lnTo>
                      <a:lnTo>
                        <a:pt x="1314" y="1580"/>
                      </a:lnTo>
                      <a:lnTo>
                        <a:pt x="1308" y="1581"/>
                      </a:lnTo>
                      <a:lnTo>
                        <a:pt x="1301" y="1583"/>
                      </a:lnTo>
                      <a:lnTo>
                        <a:pt x="1294" y="1583"/>
                      </a:lnTo>
                      <a:lnTo>
                        <a:pt x="1287" y="1585"/>
                      </a:lnTo>
                      <a:lnTo>
                        <a:pt x="1280" y="1585"/>
                      </a:lnTo>
                      <a:lnTo>
                        <a:pt x="1273" y="1585"/>
                      </a:lnTo>
                      <a:lnTo>
                        <a:pt x="1266" y="1585"/>
                      </a:lnTo>
                      <a:lnTo>
                        <a:pt x="1259" y="1585"/>
                      </a:lnTo>
                      <a:lnTo>
                        <a:pt x="1253" y="1584"/>
                      </a:lnTo>
                      <a:lnTo>
                        <a:pt x="1246" y="1583"/>
                      </a:lnTo>
                      <a:lnTo>
                        <a:pt x="1240" y="1581"/>
                      </a:lnTo>
                      <a:lnTo>
                        <a:pt x="1236" y="1581"/>
                      </a:lnTo>
                      <a:lnTo>
                        <a:pt x="1229" y="1579"/>
                      </a:lnTo>
                      <a:lnTo>
                        <a:pt x="1225" y="1577"/>
                      </a:lnTo>
                      <a:lnTo>
                        <a:pt x="1222" y="1574"/>
                      </a:lnTo>
                      <a:lnTo>
                        <a:pt x="1220" y="1572"/>
                      </a:lnTo>
                      <a:lnTo>
                        <a:pt x="1239" y="1518"/>
                      </a:lnTo>
                      <a:lnTo>
                        <a:pt x="1232" y="1517"/>
                      </a:lnTo>
                      <a:lnTo>
                        <a:pt x="1225" y="1515"/>
                      </a:lnTo>
                      <a:lnTo>
                        <a:pt x="1218" y="1512"/>
                      </a:lnTo>
                      <a:lnTo>
                        <a:pt x="1213" y="1512"/>
                      </a:lnTo>
                      <a:lnTo>
                        <a:pt x="1204" y="1510"/>
                      </a:lnTo>
                      <a:lnTo>
                        <a:pt x="1198" y="1508"/>
                      </a:lnTo>
                      <a:lnTo>
                        <a:pt x="1192" y="1507"/>
                      </a:lnTo>
                      <a:lnTo>
                        <a:pt x="1185" y="1506"/>
                      </a:lnTo>
                      <a:lnTo>
                        <a:pt x="1177" y="1503"/>
                      </a:lnTo>
                      <a:lnTo>
                        <a:pt x="1171" y="1501"/>
                      </a:lnTo>
                      <a:lnTo>
                        <a:pt x="1165" y="1500"/>
                      </a:lnTo>
                      <a:lnTo>
                        <a:pt x="1158" y="1499"/>
                      </a:lnTo>
                      <a:lnTo>
                        <a:pt x="1151" y="1496"/>
                      </a:lnTo>
                      <a:lnTo>
                        <a:pt x="1144" y="1495"/>
                      </a:lnTo>
                      <a:lnTo>
                        <a:pt x="1137" y="1493"/>
                      </a:lnTo>
                      <a:lnTo>
                        <a:pt x="1132" y="1492"/>
                      </a:lnTo>
                      <a:lnTo>
                        <a:pt x="1125" y="1489"/>
                      </a:lnTo>
                      <a:lnTo>
                        <a:pt x="1119" y="1489"/>
                      </a:lnTo>
                      <a:lnTo>
                        <a:pt x="1114" y="1488"/>
                      </a:lnTo>
                      <a:lnTo>
                        <a:pt x="1108" y="1486"/>
                      </a:lnTo>
                      <a:lnTo>
                        <a:pt x="1103" y="1485"/>
                      </a:lnTo>
                      <a:lnTo>
                        <a:pt x="1099" y="1484"/>
                      </a:lnTo>
                      <a:lnTo>
                        <a:pt x="1094" y="1482"/>
                      </a:lnTo>
                      <a:lnTo>
                        <a:pt x="1090" y="1481"/>
                      </a:lnTo>
                      <a:lnTo>
                        <a:pt x="1083" y="1477"/>
                      </a:lnTo>
                      <a:lnTo>
                        <a:pt x="1077" y="1472"/>
                      </a:lnTo>
                      <a:lnTo>
                        <a:pt x="1072" y="1468"/>
                      </a:lnTo>
                      <a:lnTo>
                        <a:pt x="1068" y="1463"/>
                      </a:lnTo>
                      <a:lnTo>
                        <a:pt x="1066" y="1456"/>
                      </a:lnTo>
                      <a:lnTo>
                        <a:pt x="1063" y="1450"/>
                      </a:lnTo>
                      <a:lnTo>
                        <a:pt x="1063" y="1444"/>
                      </a:lnTo>
                      <a:lnTo>
                        <a:pt x="1063" y="1437"/>
                      </a:lnTo>
                      <a:lnTo>
                        <a:pt x="1063" y="1430"/>
                      </a:lnTo>
                      <a:lnTo>
                        <a:pt x="1064" y="1422"/>
                      </a:lnTo>
                      <a:lnTo>
                        <a:pt x="1066" y="1415"/>
                      </a:lnTo>
                      <a:lnTo>
                        <a:pt x="1068" y="1408"/>
                      </a:lnTo>
                      <a:lnTo>
                        <a:pt x="1070" y="1399"/>
                      </a:lnTo>
                      <a:lnTo>
                        <a:pt x="1074" y="1391"/>
                      </a:lnTo>
                      <a:lnTo>
                        <a:pt x="1075" y="1382"/>
                      </a:lnTo>
                      <a:lnTo>
                        <a:pt x="1081" y="1375"/>
                      </a:lnTo>
                      <a:lnTo>
                        <a:pt x="1083" y="1366"/>
                      </a:lnTo>
                      <a:lnTo>
                        <a:pt x="1088" y="1358"/>
                      </a:lnTo>
                      <a:lnTo>
                        <a:pt x="1093" y="1350"/>
                      </a:lnTo>
                      <a:lnTo>
                        <a:pt x="1099" y="1343"/>
                      </a:lnTo>
                      <a:lnTo>
                        <a:pt x="1103" y="1335"/>
                      </a:lnTo>
                      <a:lnTo>
                        <a:pt x="1107" y="1326"/>
                      </a:lnTo>
                      <a:lnTo>
                        <a:pt x="1111" y="1320"/>
                      </a:lnTo>
                      <a:lnTo>
                        <a:pt x="1116" y="1311"/>
                      </a:lnTo>
                      <a:lnTo>
                        <a:pt x="1121" y="1304"/>
                      </a:lnTo>
                      <a:lnTo>
                        <a:pt x="1125" y="1298"/>
                      </a:lnTo>
                      <a:lnTo>
                        <a:pt x="1129" y="1291"/>
                      </a:lnTo>
                      <a:lnTo>
                        <a:pt x="1133" y="1286"/>
                      </a:lnTo>
                      <a:lnTo>
                        <a:pt x="1127" y="1281"/>
                      </a:lnTo>
                      <a:lnTo>
                        <a:pt x="1123" y="1278"/>
                      </a:lnTo>
                      <a:lnTo>
                        <a:pt x="1116" y="1274"/>
                      </a:lnTo>
                      <a:lnTo>
                        <a:pt x="1111" y="1271"/>
                      </a:lnTo>
                      <a:lnTo>
                        <a:pt x="1104" y="1269"/>
                      </a:lnTo>
                      <a:lnTo>
                        <a:pt x="1099" y="1267"/>
                      </a:lnTo>
                      <a:lnTo>
                        <a:pt x="1092" y="1266"/>
                      </a:lnTo>
                      <a:lnTo>
                        <a:pt x="1086" y="1266"/>
                      </a:lnTo>
                      <a:lnTo>
                        <a:pt x="1079" y="1264"/>
                      </a:lnTo>
                      <a:lnTo>
                        <a:pt x="1074" y="1266"/>
                      </a:lnTo>
                      <a:lnTo>
                        <a:pt x="1067" y="1267"/>
                      </a:lnTo>
                      <a:lnTo>
                        <a:pt x="1063" y="1271"/>
                      </a:lnTo>
                      <a:lnTo>
                        <a:pt x="1059" y="1275"/>
                      </a:lnTo>
                      <a:lnTo>
                        <a:pt x="1055" y="1282"/>
                      </a:lnTo>
                      <a:lnTo>
                        <a:pt x="1052" y="1284"/>
                      </a:lnTo>
                      <a:lnTo>
                        <a:pt x="1052" y="1288"/>
                      </a:lnTo>
                      <a:lnTo>
                        <a:pt x="1050" y="1292"/>
                      </a:lnTo>
                      <a:lnTo>
                        <a:pt x="1050" y="1298"/>
                      </a:lnTo>
                      <a:lnTo>
                        <a:pt x="1049" y="1304"/>
                      </a:lnTo>
                      <a:lnTo>
                        <a:pt x="1049" y="1313"/>
                      </a:lnTo>
                      <a:lnTo>
                        <a:pt x="1049" y="1321"/>
                      </a:lnTo>
                      <a:lnTo>
                        <a:pt x="1049" y="1331"/>
                      </a:lnTo>
                      <a:lnTo>
                        <a:pt x="1048" y="1339"/>
                      </a:lnTo>
                      <a:lnTo>
                        <a:pt x="1048" y="1347"/>
                      </a:lnTo>
                      <a:lnTo>
                        <a:pt x="1048" y="1355"/>
                      </a:lnTo>
                      <a:lnTo>
                        <a:pt x="1048" y="1365"/>
                      </a:lnTo>
                      <a:lnTo>
                        <a:pt x="1046" y="1373"/>
                      </a:lnTo>
                      <a:lnTo>
                        <a:pt x="1044" y="1382"/>
                      </a:lnTo>
                      <a:lnTo>
                        <a:pt x="1042" y="1390"/>
                      </a:lnTo>
                      <a:lnTo>
                        <a:pt x="1042" y="1398"/>
                      </a:lnTo>
                      <a:lnTo>
                        <a:pt x="1039" y="1405"/>
                      </a:lnTo>
                      <a:lnTo>
                        <a:pt x="1038" y="1412"/>
                      </a:lnTo>
                      <a:lnTo>
                        <a:pt x="1035" y="1420"/>
                      </a:lnTo>
                      <a:lnTo>
                        <a:pt x="1033" y="1427"/>
                      </a:lnTo>
                      <a:lnTo>
                        <a:pt x="1028" y="1433"/>
                      </a:lnTo>
                      <a:lnTo>
                        <a:pt x="1026" y="1438"/>
                      </a:lnTo>
                      <a:lnTo>
                        <a:pt x="1021" y="1444"/>
                      </a:lnTo>
                      <a:lnTo>
                        <a:pt x="1017" y="1448"/>
                      </a:lnTo>
                      <a:lnTo>
                        <a:pt x="1010" y="1452"/>
                      </a:lnTo>
                      <a:lnTo>
                        <a:pt x="1006" y="1455"/>
                      </a:lnTo>
                      <a:lnTo>
                        <a:pt x="999" y="1457"/>
                      </a:lnTo>
                      <a:lnTo>
                        <a:pt x="994" y="1460"/>
                      </a:lnTo>
                      <a:lnTo>
                        <a:pt x="986" y="1460"/>
                      </a:lnTo>
                      <a:lnTo>
                        <a:pt x="979" y="1460"/>
                      </a:lnTo>
                      <a:lnTo>
                        <a:pt x="971" y="1459"/>
                      </a:lnTo>
                      <a:lnTo>
                        <a:pt x="962" y="1457"/>
                      </a:lnTo>
                      <a:lnTo>
                        <a:pt x="957" y="1456"/>
                      </a:lnTo>
                      <a:lnTo>
                        <a:pt x="953" y="1453"/>
                      </a:lnTo>
                      <a:lnTo>
                        <a:pt x="947" y="1452"/>
                      </a:lnTo>
                      <a:lnTo>
                        <a:pt x="942" y="1449"/>
                      </a:lnTo>
                      <a:lnTo>
                        <a:pt x="936" y="1448"/>
                      </a:lnTo>
                      <a:lnTo>
                        <a:pt x="932" y="1445"/>
                      </a:lnTo>
                      <a:lnTo>
                        <a:pt x="925" y="1442"/>
                      </a:lnTo>
                      <a:lnTo>
                        <a:pt x="921" y="1439"/>
                      </a:lnTo>
                      <a:lnTo>
                        <a:pt x="921" y="1433"/>
                      </a:lnTo>
                      <a:lnTo>
                        <a:pt x="924" y="1426"/>
                      </a:lnTo>
                      <a:lnTo>
                        <a:pt x="924" y="1419"/>
                      </a:lnTo>
                      <a:lnTo>
                        <a:pt x="924" y="1413"/>
                      </a:lnTo>
                      <a:lnTo>
                        <a:pt x="924" y="1408"/>
                      </a:lnTo>
                      <a:lnTo>
                        <a:pt x="924" y="1404"/>
                      </a:lnTo>
                      <a:lnTo>
                        <a:pt x="921" y="1399"/>
                      </a:lnTo>
                      <a:lnTo>
                        <a:pt x="921" y="1395"/>
                      </a:lnTo>
                      <a:lnTo>
                        <a:pt x="916" y="1387"/>
                      </a:lnTo>
                      <a:lnTo>
                        <a:pt x="911" y="1379"/>
                      </a:lnTo>
                      <a:lnTo>
                        <a:pt x="903" y="1373"/>
                      </a:lnTo>
                      <a:lnTo>
                        <a:pt x="896" y="1368"/>
                      </a:lnTo>
                      <a:lnTo>
                        <a:pt x="891" y="1365"/>
                      </a:lnTo>
                      <a:lnTo>
                        <a:pt x="885" y="1364"/>
                      </a:lnTo>
                      <a:lnTo>
                        <a:pt x="881" y="1361"/>
                      </a:lnTo>
                      <a:lnTo>
                        <a:pt x="877" y="1360"/>
                      </a:lnTo>
                      <a:lnTo>
                        <a:pt x="872" y="1357"/>
                      </a:lnTo>
                      <a:lnTo>
                        <a:pt x="866" y="1355"/>
                      </a:lnTo>
                      <a:lnTo>
                        <a:pt x="861" y="1353"/>
                      </a:lnTo>
                      <a:lnTo>
                        <a:pt x="856" y="1353"/>
                      </a:lnTo>
                      <a:lnTo>
                        <a:pt x="851" y="1351"/>
                      </a:lnTo>
                      <a:lnTo>
                        <a:pt x="845" y="1350"/>
                      </a:lnTo>
                      <a:lnTo>
                        <a:pt x="840" y="1348"/>
                      </a:lnTo>
                      <a:lnTo>
                        <a:pt x="836" y="1347"/>
                      </a:lnTo>
                      <a:lnTo>
                        <a:pt x="830" y="1346"/>
                      </a:lnTo>
                      <a:lnTo>
                        <a:pt x="825" y="1344"/>
                      </a:lnTo>
                      <a:lnTo>
                        <a:pt x="821" y="1343"/>
                      </a:lnTo>
                      <a:lnTo>
                        <a:pt x="817" y="1343"/>
                      </a:lnTo>
                      <a:lnTo>
                        <a:pt x="811" y="1339"/>
                      </a:lnTo>
                      <a:lnTo>
                        <a:pt x="807" y="1335"/>
                      </a:lnTo>
                      <a:lnTo>
                        <a:pt x="803" y="1332"/>
                      </a:lnTo>
                      <a:lnTo>
                        <a:pt x="800" y="1329"/>
                      </a:lnTo>
                      <a:lnTo>
                        <a:pt x="795" y="1324"/>
                      </a:lnTo>
                      <a:lnTo>
                        <a:pt x="792" y="1320"/>
                      </a:lnTo>
                      <a:lnTo>
                        <a:pt x="788" y="1313"/>
                      </a:lnTo>
                      <a:lnTo>
                        <a:pt x="790" y="1307"/>
                      </a:lnTo>
                      <a:lnTo>
                        <a:pt x="792" y="1303"/>
                      </a:lnTo>
                      <a:lnTo>
                        <a:pt x="795" y="1299"/>
                      </a:lnTo>
                      <a:lnTo>
                        <a:pt x="799" y="1295"/>
                      </a:lnTo>
                      <a:lnTo>
                        <a:pt x="803" y="1291"/>
                      </a:lnTo>
                      <a:lnTo>
                        <a:pt x="808" y="1284"/>
                      </a:lnTo>
                      <a:lnTo>
                        <a:pt x="814" y="1277"/>
                      </a:lnTo>
                      <a:lnTo>
                        <a:pt x="817" y="1273"/>
                      </a:lnTo>
                      <a:lnTo>
                        <a:pt x="819" y="1269"/>
                      </a:lnTo>
                      <a:lnTo>
                        <a:pt x="823" y="1264"/>
                      </a:lnTo>
                      <a:lnTo>
                        <a:pt x="826" y="1260"/>
                      </a:lnTo>
                      <a:lnTo>
                        <a:pt x="829" y="1255"/>
                      </a:lnTo>
                      <a:lnTo>
                        <a:pt x="833" y="1251"/>
                      </a:lnTo>
                      <a:lnTo>
                        <a:pt x="839" y="1248"/>
                      </a:lnTo>
                      <a:lnTo>
                        <a:pt x="843" y="1245"/>
                      </a:lnTo>
                      <a:lnTo>
                        <a:pt x="848" y="1242"/>
                      </a:lnTo>
                      <a:lnTo>
                        <a:pt x="854" y="1242"/>
                      </a:lnTo>
                      <a:lnTo>
                        <a:pt x="859" y="1241"/>
                      </a:lnTo>
                      <a:lnTo>
                        <a:pt x="865" y="1240"/>
                      </a:lnTo>
                      <a:lnTo>
                        <a:pt x="869" y="1238"/>
                      </a:lnTo>
                      <a:lnTo>
                        <a:pt x="873" y="1237"/>
                      </a:lnTo>
                      <a:lnTo>
                        <a:pt x="877" y="1234"/>
                      </a:lnTo>
                      <a:lnTo>
                        <a:pt x="881" y="1231"/>
                      </a:lnTo>
                      <a:lnTo>
                        <a:pt x="883" y="1227"/>
                      </a:lnTo>
                      <a:lnTo>
                        <a:pt x="884" y="1223"/>
                      </a:lnTo>
                      <a:lnTo>
                        <a:pt x="884" y="1218"/>
                      </a:lnTo>
                      <a:lnTo>
                        <a:pt x="883" y="1212"/>
                      </a:lnTo>
                      <a:lnTo>
                        <a:pt x="883" y="1205"/>
                      </a:lnTo>
                      <a:lnTo>
                        <a:pt x="883" y="1200"/>
                      </a:lnTo>
                      <a:lnTo>
                        <a:pt x="883" y="1194"/>
                      </a:lnTo>
                      <a:lnTo>
                        <a:pt x="883" y="1189"/>
                      </a:lnTo>
                      <a:lnTo>
                        <a:pt x="881" y="1183"/>
                      </a:lnTo>
                      <a:lnTo>
                        <a:pt x="881" y="1179"/>
                      </a:lnTo>
                      <a:lnTo>
                        <a:pt x="881" y="1174"/>
                      </a:lnTo>
                      <a:lnTo>
                        <a:pt x="881" y="1171"/>
                      </a:lnTo>
                      <a:lnTo>
                        <a:pt x="880" y="1162"/>
                      </a:lnTo>
                      <a:lnTo>
                        <a:pt x="878" y="1157"/>
                      </a:lnTo>
                      <a:lnTo>
                        <a:pt x="876" y="1150"/>
                      </a:lnTo>
                      <a:lnTo>
                        <a:pt x="874" y="1146"/>
                      </a:lnTo>
                      <a:lnTo>
                        <a:pt x="872" y="1142"/>
                      </a:lnTo>
                      <a:lnTo>
                        <a:pt x="869" y="1138"/>
                      </a:lnTo>
                      <a:lnTo>
                        <a:pt x="865" y="1135"/>
                      </a:lnTo>
                      <a:lnTo>
                        <a:pt x="863" y="1134"/>
                      </a:lnTo>
                      <a:lnTo>
                        <a:pt x="855" y="1131"/>
                      </a:lnTo>
                      <a:lnTo>
                        <a:pt x="847" y="1134"/>
                      </a:lnTo>
                      <a:lnTo>
                        <a:pt x="843" y="1134"/>
                      </a:lnTo>
                      <a:lnTo>
                        <a:pt x="837" y="1135"/>
                      </a:lnTo>
                      <a:lnTo>
                        <a:pt x="832" y="1138"/>
                      </a:lnTo>
                      <a:lnTo>
                        <a:pt x="828" y="1139"/>
                      </a:lnTo>
                      <a:lnTo>
                        <a:pt x="821" y="1142"/>
                      </a:lnTo>
                      <a:lnTo>
                        <a:pt x="817" y="1146"/>
                      </a:lnTo>
                      <a:lnTo>
                        <a:pt x="811" y="1149"/>
                      </a:lnTo>
                      <a:lnTo>
                        <a:pt x="807" y="1154"/>
                      </a:lnTo>
                      <a:lnTo>
                        <a:pt x="800" y="1157"/>
                      </a:lnTo>
                      <a:lnTo>
                        <a:pt x="795" y="1161"/>
                      </a:lnTo>
                      <a:lnTo>
                        <a:pt x="789" y="1165"/>
                      </a:lnTo>
                      <a:lnTo>
                        <a:pt x="784" y="1171"/>
                      </a:lnTo>
                      <a:lnTo>
                        <a:pt x="778" y="1175"/>
                      </a:lnTo>
                      <a:lnTo>
                        <a:pt x="773" y="1179"/>
                      </a:lnTo>
                      <a:lnTo>
                        <a:pt x="767" y="1185"/>
                      </a:lnTo>
                      <a:lnTo>
                        <a:pt x="762" y="1190"/>
                      </a:lnTo>
                      <a:lnTo>
                        <a:pt x="757" y="1311"/>
                      </a:lnTo>
                      <a:lnTo>
                        <a:pt x="751" y="1315"/>
                      </a:lnTo>
                      <a:lnTo>
                        <a:pt x="744" y="1320"/>
                      </a:lnTo>
                      <a:lnTo>
                        <a:pt x="735" y="1324"/>
                      </a:lnTo>
                      <a:lnTo>
                        <a:pt x="727" y="1326"/>
                      </a:lnTo>
                      <a:lnTo>
                        <a:pt x="723" y="1328"/>
                      </a:lnTo>
                      <a:lnTo>
                        <a:pt x="718" y="1328"/>
                      </a:lnTo>
                      <a:lnTo>
                        <a:pt x="713" y="1329"/>
                      </a:lnTo>
                      <a:lnTo>
                        <a:pt x="709" y="1331"/>
                      </a:lnTo>
                      <a:lnTo>
                        <a:pt x="704" y="1331"/>
                      </a:lnTo>
                      <a:lnTo>
                        <a:pt x="698" y="1331"/>
                      </a:lnTo>
                      <a:lnTo>
                        <a:pt x="694" y="1331"/>
                      </a:lnTo>
                      <a:lnTo>
                        <a:pt x="690" y="1332"/>
                      </a:lnTo>
                      <a:lnTo>
                        <a:pt x="685" y="1331"/>
                      </a:lnTo>
                      <a:lnTo>
                        <a:pt x="678" y="1331"/>
                      </a:lnTo>
                      <a:lnTo>
                        <a:pt x="674" y="1329"/>
                      </a:lnTo>
                      <a:lnTo>
                        <a:pt x="668" y="1328"/>
                      </a:lnTo>
                      <a:lnTo>
                        <a:pt x="663" y="1326"/>
                      </a:lnTo>
                      <a:lnTo>
                        <a:pt x="657" y="1326"/>
                      </a:lnTo>
                      <a:lnTo>
                        <a:pt x="652" y="1324"/>
                      </a:lnTo>
                      <a:lnTo>
                        <a:pt x="646" y="1324"/>
                      </a:lnTo>
                      <a:lnTo>
                        <a:pt x="641" y="1321"/>
                      </a:lnTo>
                      <a:lnTo>
                        <a:pt x="636" y="1320"/>
                      </a:lnTo>
                      <a:lnTo>
                        <a:pt x="630" y="1317"/>
                      </a:lnTo>
                      <a:lnTo>
                        <a:pt x="625" y="1314"/>
                      </a:lnTo>
                      <a:lnTo>
                        <a:pt x="620" y="1311"/>
                      </a:lnTo>
                      <a:lnTo>
                        <a:pt x="616" y="1309"/>
                      </a:lnTo>
                      <a:lnTo>
                        <a:pt x="610" y="1304"/>
                      </a:lnTo>
                      <a:lnTo>
                        <a:pt x="606" y="1303"/>
                      </a:lnTo>
                      <a:lnTo>
                        <a:pt x="607" y="1295"/>
                      </a:lnTo>
                      <a:lnTo>
                        <a:pt x="607" y="1288"/>
                      </a:lnTo>
                      <a:lnTo>
                        <a:pt x="607" y="1280"/>
                      </a:lnTo>
                      <a:lnTo>
                        <a:pt x="607" y="1275"/>
                      </a:lnTo>
                      <a:lnTo>
                        <a:pt x="606" y="1270"/>
                      </a:lnTo>
                      <a:lnTo>
                        <a:pt x="605" y="1264"/>
                      </a:lnTo>
                      <a:lnTo>
                        <a:pt x="603" y="1259"/>
                      </a:lnTo>
                      <a:lnTo>
                        <a:pt x="602" y="1255"/>
                      </a:lnTo>
                      <a:lnTo>
                        <a:pt x="596" y="1247"/>
                      </a:lnTo>
                      <a:lnTo>
                        <a:pt x="590" y="1241"/>
                      </a:lnTo>
                      <a:lnTo>
                        <a:pt x="581" y="1236"/>
                      </a:lnTo>
                      <a:lnTo>
                        <a:pt x="573" y="1231"/>
                      </a:lnTo>
                      <a:lnTo>
                        <a:pt x="569" y="1229"/>
                      </a:lnTo>
                      <a:lnTo>
                        <a:pt x="563" y="1226"/>
                      </a:lnTo>
                      <a:lnTo>
                        <a:pt x="559" y="1224"/>
                      </a:lnTo>
                      <a:lnTo>
                        <a:pt x="554" y="1223"/>
                      </a:lnTo>
                      <a:lnTo>
                        <a:pt x="548" y="1222"/>
                      </a:lnTo>
                      <a:lnTo>
                        <a:pt x="543" y="1219"/>
                      </a:lnTo>
                      <a:lnTo>
                        <a:pt x="537" y="1218"/>
                      </a:lnTo>
                      <a:lnTo>
                        <a:pt x="532" y="1218"/>
                      </a:lnTo>
                      <a:lnTo>
                        <a:pt x="526" y="1215"/>
                      </a:lnTo>
                      <a:lnTo>
                        <a:pt x="521" y="1213"/>
                      </a:lnTo>
                      <a:lnTo>
                        <a:pt x="515" y="1212"/>
                      </a:lnTo>
                      <a:lnTo>
                        <a:pt x="511" y="1211"/>
                      </a:lnTo>
                      <a:lnTo>
                        <a:pt x="506" y="1209"/>
                      </a:lnTo>
                      <a:lnTo>
                        <a:pt x="500" y="1208"/>
                      </a:lnTo>
                      <a:lnTo>
                        <a:pt x="495" y="1207"/>
                      </a:lnTo>
                      <a:lnTo>
                        <a:pt x="491" y="1205"/>
                      </a:lnTo>
                      <a:lnTo>
                        <a:pt x="482" y="1204"/>
                      </a:lnTo>
                      <a:lnTo>
                        <a:pt x="475" y="1204"/>
                      </a:lnTo>
                      <a:lnTo>
                        <a:pt x="470" y="1204"/>
                      </a:lnTo>
                      <a:lnTo>
                        <a:pt x="463" y="1204"/>
                      </a:lnTo>
                      <a:lnTo>
                        <a:pt x="458" y="1202"/>
                      </a:lnTo>
                      <a:lnTo>
                        <a:pt x="452" y="1201"/>
                      </a:lnTo>
                      <a:lnTo>
                        <a:pt x="447" y="1201"/>
                      </a:lnTo>
                      <a:lnTo>
                        <a:pt x="442" y="1200"/>
                      </a:lnTo>
                      <a:lnTo>
                        <a:pt x="434" y="1196"/>
                      </a:lnTo>
                      <a:lnTo>
                        <a:pt x="427" y="1191"/>
                      </a:lnTo>
                      <a:lnTo>
                        <a:pt x="420" y="1186"/>
                      </a:lnTo>
                      <a:lnTo>
                        <a:pt x="415" y="1182"/>
                      </a:lnTo>
                      <a:lnTo>
                        <a:pt x="411" y="1175"/>
                      </a:lnTo>
                      <a:lnTo>
                        <a:pt x="407" y="1168"/>
                      </a:lnTo>
                      <a:lnTo>
                        <a:pt x="405" y="1161"/>
                      </a:lnTo>
                      <a:lnTo>
                        <a:pt x="403" y="1153"/>
                      </a:lnTo>
                      <a:lnTo>
                        <a:pt x="401" y="1145"/>
                      </a:lnTo>
                      <a:lnTo>
                        <a:pt x="403" y="1136"/>
                      </a:lnTo>
                      <a:lnTo>
                        <a:pt x="403" y="1127"/>
                      </a:lnTo>
                      <a:lnTo>
                        <a:pt x="404" y="1118"/>
                      </a:lnTo>
                      <a:lnTo>
                        <a:pt x="404" y="1114"/>
                      </a:lnTo>
                      <a:lnTo>
                        <a:pt x="405" y="1109"/>
                      </a:lnTo>
                      <a:lnTo>
                        <a:pt x="405" y="1105"/>
                      </a:lnTo>
                      <a:lnTo>
                        <a:pt x="407" y="1099"/>
                      </a:lnTo>
                      <a:lnTo>
                        <a:pt x="407" y="1094"/>
                      </a:lnTo>
                      <a:lnTo>
                        <a:pt x="409" y="1089"/>
                      </a:lnTo>
                      <a:lnTo>
                        <a:pt x="409" y="1084"/>
                      </a:lnTo>
                      <a:lnTo>
                        <a:pt x="412" y="1080"/>
                      </a:lnTo>
                      <a:lnTo>
                        <a:pt x="414" y="1074"/>
                      </a:lnTo>
                      <a:lnTo>
                        <a:pt x="415" y="1070"/>
                      </a:lnTo>
                      <a:lnTo>
                        <a:pt x="416" y="1065"/>
                      </a:lnTo>
                      <a:lnTo>
                        <a:pt x="419" y="1061"/>
                      </a:lnTo>
                      <a:lnTo>
                        <a:pt x="420" y="1056"/>
                      </a:lnTo>
                      <a:lnTo>
                        <a:pt x="422" y="1051"/>
                      </a:lnTo>
                      <a:lnTo>
                        <a:pt x="425" y="1045"/>
                      </a:lnTo>
                      <a:lnTo>
                        <a:pt x="427" y="1041"/>
                      </a:lnTo>
                      <a:lnTo>
                        <a:pt x="429" y="1037"/>
                      </a:lnTo>
                      <a:lnTo>
                        <a:pt x="430" y="1032"/>
                      </a:lnTo>
                      <a:lnTo>
                        <a:pt x="433" y="1026"/>
                      </a:lnTo>
                      <a:lnTo>
                        <a:pt x="434" y="1023"/>
                      </a:lnTo>
                      <a:lnTo>
                        <a:pt x="438" y="1014"/>
                      </a:lnTo>
                      <a:lnTo>
                        <a:pt x="444" y="1005"/>
                      </a:lnTo>
                      <a:lnTo>
                        <a:pt x="447" y="997"/>
                      </a:lnTo>
                      <a:lnTo>
                        <a:pt x="451" y="989"/>
                      </a:lnTo>
                      <a:lnTo>
                        <a:pt x="455" y="981"/>
                      </a:lnTo>
                      <a:lnTo>
                        <a:pt x="459" y="975"/>
                      </a:lnTo>
                      <a:lnTo>
                        <a:pt x="453" y="971"/>
                      </a:lnTo>
                      <a:lnTo>
                        <a:pt x="449" y="968"/>
                      </a:lnTo>
                      <a:lnTo>
                        <a:pt x="442" y="965"/>
                      </a:lnTo>
                      <a:lnTo>
                        <a:pt x="437" y="961"/>
                      </a:lnTo>
                      <a:lnTo>
                        <a:pt x="430" y="963"/>
                      </a:lnTo>
                      <a:lnTo>
                        <a:pt x="425" y="967"/>
                      </a:lnTo>
                      <a:lnTo>
                        <a:pt x="418" y="968"/>
                      </a:lnTo>
                      <a:lnTo>
                        <a:pt x="414" y="972"/>
                      </a:lnTo>
                      <a:lnTo>
                        <a:pt x="409" y="977"/>
                      </a:lnTo>
                      <a:lnTo>
                        <a:pt x="405" y="982"/>
                      </a:lnTo>
                      <a:lnTo>
                        <a:pt x="401" y="988"/>
                      </a:lnTo>
                      <a:lnTo>
                        <a:pt x="398" y="994"/>
                      </a:lnTo>
                      <a:lnTo>
                        <a:pt x="396" y="1000"/>
                      </a:lnTo>
                      <a:lnTo>
                        <a:pt x="393" y="1005"/>
                      </a:lnTo>
                      <a:lnTo>
                        <a:pt x="392" y="1012"/>
                      </a:lnTo>
                      <a:lnTo>
                        <a:pt x="390" y="1019"/>
                      </a:lnTo>
                      <a:lnTo>
                        <a:pt x="387" y="1025"/>
                      </a:lnTo>
                      <a:lnTo>
                        <a:pt x="386" y="1032"/>
                      </a:lnTo>
                      <a:lnTo>
                        <a:pt x="385" y="1037"/>
                      </a:lnTo>
                      <a:lnTo>
                        <a:pt x="385" y="1044"/>
                      </a:lnTo>
                      <a:lnTo>
                        <a:pt x="385" y="1050"/>
                      </a:lnTo>
                      <a:lnTo>
                        <a:pt x="386" y="1055"/>
                      </a:lnTo>
                      <a:lnTo>
                        <a:pt x="387" y="1061"/>
                      </a:lnTo>
                      <a:lnTo>
                        <a:pt x="389" y="1066"/>
                      </a:lnTo>
                      <a:lnTo>
                        <a:pt x="390" y="1070"/>
                      </a:lnTo>
                      <a:lnTo>
                        <a:pt x="390" y="1076"/>
                      </a:lnTo>
                      <a:lnTo>
                        <a:pt x="392" y="1081"/>
                      </a:lnTo>
                      <a:lnTo>
                        <a:pt x="393" y="1085"/>
                      </a:lnTo>
                      <a:lnTo>
                        <a:pt x="392" y="1094"/>
                      </a:lnTo>
                      <a:lnTo>
                        <a:pt x="392" y="1103"/>
                      </a:lnTo>
                      <a:lnTo>
                        <a:pt x="390" y="1110"/>
                      </a:lnTo>
                      <a:lnTo>
                        <a:pt x="389" y="1118"/>
                      </a:lnTo>
                      <a:lnTo>
                        <a:pt x="385" y="1124"/>
                      </a:lnTo>
                      <a:lnTo>
                        <a:pt x="382" y="1131"/>
                      </a:lnTo>
                      <a:lnTo>
                        <a:pt x="376" y="1136"/>
                      </a:lnTo>
                      <a:lnTo>
                        <a:pt x="372" y="1142"/>
                      </a:lnTo>
                      <a:lnTo>
                        <a:pt x="367" y="1147"/>
                      </a:lnTo>
                      <a:lnTo>
                        <a:pt x="361" y="1153"/>
                      </a:lnTo>
                      <a:lnTo>
                        <a:pt x="354" y="1157"/>
                      </a:lnTo>
                      <a:lnTo>
                        <a:pt x="349" y="1161"/>
                      </a:lnTo>
                      <a:lnTo>
                        <a:pt x="342" y="1162"/>
                      </a:lnTo>
                      <a:lnTo>
                        <a:pt x="334" y="1167"/>
                      </a:lnTo>
                      <a:lnTo>
                        <a:pt x="326" y="1169"/>
                      </a:lnTo>
                      <a:lnTo>
                        <a:pt x="319" y="1171"/>
                      </a:lnTo>
                      <a:lnTo>
                        <a:pt x="309" y="1174"/>
                      </a:lnTo>
                      <a:lnTo>
                        <a:pt x="301" y="1175"/>
                      </a:lnTo>
                      <a:lnTo>
                        <a:pt x="293" y="1178"/>
                      </a:lnTo>
                      <a:lnTo>
                        <a:pt x="284" y="1179"/>
                      </a:lnTo>
                      <a:lnTo>
                        <a:pt x="280" y="1179"/>
                      </a:lnTo>
                      <a:lnTo>
                        <a:pt x="275" y="1180"/>
                      </a:lnTo>
                      <a:lnTo>
                        <a:pt x="271" y="1182"/>
                      </a:lnTo>
                      <a:lnTo>
                        <a:pt x="265" y="1182"/>
                      </a:lnTo>
                      <a:lnTo>
                        <a:pt x="257" y="1183"/>
                      </a:lnTo>
                      <a:lnTo>
                        <a:pt x="249" y="1185"/>
                      </a:lnTo>
                      <a:lnTo>
                        <a:pt x="243" y="1185"/>
                      </a:lnTo>
                      <a:lnTo>
                        <a:pt x="239" y="1185"/>
                      </a:lnTo>
                      <a:lnTo>
                        <a:pt x="235" y="1186"/>
                      </a:lnTo>
                      <a:lnTo>
                        <a:pt x="231" y="1186"/>
                      </a:lnTo>
                      <a:lnTo>
                        <a:pt x="221" y="1186"/>
                      </a:lnTo>
                      <a:lnTo>
                        <a:pt x="214" y="1187"/>
                      </a:lnTo>
                      <a:lnTo>
                        <a:pt x="211" y="1187"/>
                      </a:lnTo>
                      <a:lnTo>
                        <a:pt x="210" y="1187"/>
                      </a:lnTo>
                      <a:lnTo>
                        <a:pt x="204" y="1187"/>
                      </a:lnTo>
                      <a:lnTo>
                        <a:pt x="200" y="1189"/>
                      </a:lnTo>
                      <a:lnTo>
                        <a:pt x="193" y="1189"/>
                      </a:lnTo>
                      <a:lnTo>
                        <a:pt x="188" y="1190"/>
                      </a:lnTo>
                      <a:lnTo>
                        <a:pt x="181" y="1193"/>
                      </a:lnTo>
                      <a:lnTo>
                        <a:pt x="173" y="1194"/>
                      </a:lnTo>
                      <a:lnTo>
                        <a:pt x="163" y="1196"/>
                      </a:lnTo>
                      <a:lnTo>
                        <a:pt x="155" y="1198"/>
                      </a:lnTo>
                      <a:lnTo>
                        <a:pt x="151" y="1198"/>
                      </a:lnTo>
                      <a:lnTo>
                        <a:pt x="147" y="1201"/>
                      </a:lnTo>
                      <a:lnTo>
                        <a:pt x="141" y="1201"/>
                      </a:lnTo>
                      <a:lnTo>
                        <a:pt x="137" y="1202"/>
                      </a:lnTo>
                      <a:lnTo>
                        <a:pt x="133" y="1204"/>
                      </a:lnTo>
                      <a:lnTo>
                        <a:pt x="127" y="1204"/>
                      </a:lnTo>
                      <a:lnTo>
                        <a:pt x="123" y="1205"/>
                      </a:lnTo>
                      <a:lnTo>
                        <a:pt x="119" y="1207"/>
                      </a:lnTo>
                      <a:lnTo>
                        <a:pt x="110" y="1209"/>
                      </a:lnTo>
                      <a:lnTo>
                        <a:pt x="103" y="1212"/>
                      </a:lnTo>
                      <a:lnTo>
                        <a:pt x="94" y="1215"/>
                      </a:lnTo>
                      <a:lnTo>
                        <a:pt x="89" y="1218"/>
                      </a:lnTo>
                      <a:lnTo>
                        <a:pt x="81" y="1219"/>
                      </a:lnTo>
                      <a:lnTo>
                        <a:pt x="75" y="1222"/>
                      </a:lnTo>
                      <a:lnTo>
                        <a:pt x="75" y="1227"/>
                      </a:lnTo>
                      <a:lnTo>
                        <a:pt x="75" y="1234"/>
                      </a:lnTo>
                      <a:lnTo>
                        <a:pt x="75" y="1240"/>
                      </a:lnTo>
                      <a:lnTo>
                        <a:pt x="75" y="1245"/>
                      </a:lnTo>
                      <a:lnTo>
                        <a:pt x="74" y="1249"/>
                      </a:lnTo>
                      <a:lnTo>
                        <a:pt x="72" y="1255"/>
                      </a:lnTo>
                      <a:lnTo>
                        <a:pt x="70" y="1259"/>
                      </a:lnTo>
                      <a:lnTo>
                        <a:pt x="68" y="1263"/>
                      </a:lnTo>
                      <a:lnTo>
                        <a:pt x="66" y="1266"/>
                      </a:lnTo>
                      <a:lnTo>
                        <a:pt x="61" y="1267"/>
                      </a:lnTo>
                      <a:lnTo>
                        <a:pt x="57" y="1270"/>
                      </a:lnTo>
                      <a:lnTo>
                        <a:pt x="53" y="1273"/>
                      </a:lnTo>
                      <a:lnTo>
                        <a:pt x="49" y="1274"/>
                      </a:lnTo>
                      <a:lnTo>
                        <a:pt x="44" y="1275"/>
                      </a:lnTo>
                      <a:lnTo>
                        <a:pt x="38" y="1277"/>
                      </a:lnTo>
                      <a:lnTo>
                        <a:pt x="33" y="1278"/>
                      </a:lnTo>
                      <a:lnTo>
                        <a:pt x="31" y="1284"/>
                      </a:lnTo>
                      <a:lnTo>
                        <a:pt x="30" y="1291"/>
                      </a:lnTo>
                      <a:lnTo>
                        <a:pt x="30" y="1296"/>
                      </a:lnTo>
                      <a:lnTo>
                        <a:pt x="30" y="1303"/>
                      </a:lnTo>
                      <a:lnTo>
                        <a:pt x="28" y="1309"/>
                      </a:lnTo>
                      <a:lnTo>
                        <a:pt x="28" y="1315"/>
                      </a:lnTo>
                      <a:lnTo>
                        <a:pt x="28" y="1321"/>
                      </a:lnTo>
                      <a:lnTo>
                        <a:pt x="28" y="1328"/>
                      </a:lnTo>
                      <a:lnTo>
                        <a:pt x="28" y="1332"/>
                      </a:lnTo>
                      <a:lnTo>
                        <a:pt x="28" y="1339"/>
                      </a:lnTo>
                      <a:lnTo>
                        <a:pt x="28" y="1344"/>
                      </a:lnTo>
                      <a:lnTo>
                        <a:pt x="28" y="1351"/>
                      </a:lnTo>
                      <a:lnTo>
                        <a:pt x="28" y="1357"/>
                      </a:lnTo>
                      <a:lnTo>
                        <a:pt x="28" y="1364"/>
                      </a:lnTo>
                      <a:lnTo>
                        <a:pt x="30" y="1369"/>
                      </a:lnTo>
                      <a:lnTo>
                        <a:pt x="30" y="1376"/>
                      </a:lnTo>
                      <a:lnTo>
                        <a:pt x="30" y="1380"/>
                      </a:lnTo>
                      <a:lnTo>
                        <a:pt x="30" y="1387"/>
                      </a:lnTo>
                      <a:lnTo>
                        <a:pt x="30" y="1393"/>
                      </a:lnTo>
                      <a:lnTo>
                        <a:pt x="31" y="1399"/>
                      </a:lnTo>
                      <a:lnTo>
                        <a:pt x="31" y="1405"/>
                      </a:lnTo>
                      <a:lnTo>
                        <a:pt x="33" y="1410"/>
                      </a:lnTo>
                      <a:lnTo>
                        <a:pt x="33" y="1416"/>
                      </a:lnTo>
                      <a:lnTo>
                        <a:pt x="35" y="1423"/>
                      </a:lnTo>
                      <a:lnTo>
                        <a:pt x="35" y="1428"/>
                      </a:lnTo>
                      <a:lnTo>
                        <a:pt x="35" y="1435"/>
                      </a:lnTo>
                      <a:lnTo>
                        <a:pt x="37" y="1439"/>
                      </a:lnTo>
                      <a:lnTo>
                        <a:pt x="37" y="1446"/>
                      </a:lnTo>
                      <a:lnTo>
                        <a:pt x="38" y="1452"/>
                      </a:lnTo>
                      <a:lnTo>
                        <a:pt x="39" y="1457"/>
                      </a:lnTo>
                      <a:lnTo>
                        <a:pt x="39" y="1464"/>
                      </a:lnTo>
                      <a:lnTo>
                        <a:pt x="41" y="1470"/>
                      </a:lnTo>
                      <a:lnTo>
                        <a:pt x="41" y="1475"/>
                      </a:lnTo>
                      <a:lnTo>
                        <a:pt x="44" y="1481"/>
                      </a:lnTo>
                      <a:lnTo>
                        <a:pt x="44" y="1486"/>
                      </a:lnTo>
                      <a:lnTo>
                        <a:pt x="45" y="1493"/>
                      </a:lnTo>
                      <a:lnTo>
                        <a:pt x="45" y="1499"/>
                      </a:lnTo>
                      <a:lnTo>
                        <a:pt x="48" y="1504"/>
                      </a:lnTo>
                      <a:lnTo>
                        <a:pt x="48" y="1510"/>
                      </a:lnTo>
                      <a:lnTo>
                        <a:pt x="49" y="1517"/>
                      </a:lnTo>
                      <a:lnTo>
                        <a:pt x="50" y="1522"/>
                      </a:lnTo>
                      <a:lnTo>
                        <a:pt x="52" y="1529"/>
                      </a:lnTo>
                      <a:lnTo>
                        <a:pt x="53" y="1533"/>
                      </a:lnTo>
                      <a:lnTo>
                        <a:pt x="55" y="1540"/>
                      </a:lnTo>
                      <a:lnTo>
                        <a:pt x="56" y="1546"/>
                      </a:lnTo>
                      <a:lnTo>
                        <a:pt x="57" y="1552"/>
                      </a:lnTo>
                      <a:lnTo>
                        <a:pt x="57" y="1558"/>
                      </a:lnTo>
                      <a:lnTo>
                        <a:pt x="60" y="1565"/>
                      </a:lnTo>
                      <a:lnTo>
                        <a:pt x="60" y="1570"/>
                      </a:lnTo>
                      <a:lnTo>
                        <a:pt x="61" y="1577"/>
                      </a:lnTo>
                      <a:lnTo>
                        <a:pt x="61" y="1583"/>
                      </a:lnTo>
                      <a:lnTo>
                        <a:pt x="64" y="1590"/>
                      </a:lnTo>
                      <a:lnTo>
                        <a:pt x="64" y="1595"/>
                      </a:lnTo>
                      <a:lnTo>
                        <a:pt x="66" y="1602"/>
                      </a:lnTo>
                      <a:lnTo>
                        <a:pt x="67" y="1607"/>
                      </a:lnTo>
                      <a:lnTo>
                        <a:pt x="68" y="1614"/>
                      </a:lnTo>
                      <a:lnTo>
                        <a:pt x="70" y="1621"/>
                      </a:lnTo>
                      <a:lnTo>
                        <a:pt x="71" y="1627"/>
                      </a:lnTo>
                      <a:lnTo>
                        <a:pt x="72" y="1634"/>
                      </a:lnTo>
                      <a:lnTo>
                        <a:pt x="74" y="1641"/>
                      </a:lnTo>
                      <a:lnTo>
                        <a:pt x="74" y="1647"/>
                      </a:lnTo>
                      <a:lnTo>
                        <a:pt x="77" y="1654"/>
                      </a:lnTo>
                      <a:lnTo>
                        <a:pt x="77" y="1660"/>
                      </a:lnTo>
                      <a:lnTo>
                        <a:pt x="78" y="1668"/>
                      </a:lnTo>
                      <a:lnTo>
                        <a:pt x="72" y="1667"/>
                      </a:lnTo>
                      <a:lnTo>
                        <a:pt x="66" y="1667"/>
                      </a:lnTo>
                      <a:lnTo>
                        <a:pt x="57" y="1667"/>
                      </a:lnTo>
                      <a:lnTo>
                        <a:pt x="53" y="1667"/>
                      </a:lnTo>
                      <a:lnTo>
                        <a:pt x="50" y="1657"/>
                      </a:lnTo>
                      <a:lnTo>
                        <a:pt x="48" y="1650"/>
                      </a:lnTo>
                      <a:lnTo>
                        <a:pt x="45" y="1641"/>
                      </a:lnTo>
                      <a:lnTo>
                        <a:pt x="44" y="1634"/>
                      </a:lnTo>
                      <a:lnTo>
                        <a:pt x="41" y="1624"/>
                      </a:lnTo>
                      <a:lnTo>
                        <a:pt x="39" y="1616"/>
                      </a:lnTo>
                      <a:lnTo>
                        <a:pt x="37" y="1607"/>
                      </a:lnTo>
                      <a:lnTo>
                        <a:pt x="35" y="1599"/>
                      </a:lnTo>
                      <a:lnTo>
                        <a:pt x="33" y="1590"/>
                      </a:lnTo>
                      <a:lnTo>
                        <a:pt x="31" y="1581"/>
                      </a:lnTo>
                      <a:lnTo>
                        <a:pt x="30" y="1573"/>
                      </a:lnTo>
                      <a:lnTo>
                        <a:pt x="28" y="1565"/>
                      </a:lnTo>
                      <a:lnTo>
                        <a:pt x="27" y="1555"/>
                      </a:lnTo>
                      <a:lnTo>
                        <a:pt x="26" y="1547"/>
                      </a:lnTo>
                      <a:lnTo>
                        <a:pt x="24" y="1537"/>
                      </a:lnTo>
                      <a:lnTo>
                        <a:pt x="23" y="1529"/>
                      </a:lnTo>
                      <a:lnTo>
                        <a:pt x="22" y="1525"/>
                      </a:lnTo>
                      <a:lnTo>
                        <a:pt x="20" y="1519"/>
                      </a:lnTo>
                      <a:lnTo>
                        <a:pt x="20" y="1515"/>
                      </a:lnTo>
                      <a:lnTo>
                        <a:pt x="20" y="1511"/>
                      </a:lnTo>
                      <a:lnTo>
                        <a:pt x="19" y="1506"/>
                      </a:lnTo>
                      <a:lnTo>
                        <a:pt x="19" y="1501"/>
                      </a:lnTo>
                      <a:lnTo>
                        <a:pt x="17" y="1497"/>
                      </a:lnTo>
                      <a:lnTo>
                        <a:pt x="17" y="1493"/>
                      </a:lnTo>
                      <a:lnTo>
                        <a:pt x="16" y="1484"/>
                      </a:lnTo>
                      <a:lnTo>
                        <a:pt x="16" y="1475"/>
                      </a:lnTo>
                      <a:lnTo>
                        <a:pt x="13" y="1466"/>
                      </a:lnTo>
                      <a:lnTo>
                        <a:pt x="13" y="1457"/>
                      </a:lnTo>
                      <a:lnTo>
                        <a:pt x="13" y="1453"/>
                      </a:lnTo>
                      <a:lnTo>
                        <a:pt x="12" y="1448"/>
                      </a:lnTo>
                      <a:lnTo>
                        <a:pt x="12" y="1444"/>
                      </a:lnTo>
                      <a:lnTo>
                        <a:pt x="12" y="1439"/>
                      </a:lnTo>
                      <a:lnTo>
                        <a:pt x="11" y="1430"/>
                      </a:lnTo>
                      <a:lnTo>
                        <a:pt x="11" y="1422"/>
                      </a:lnTo>
                      <a:lnTo>
                        <a:pt x="9" y="1413"/>
                      </a:lnTo>
                      <a:lnTo>
                        <a:pt x="9" y="1405"/>
                      </a:lnTo>
                      <a:lnTo>
                        <a:pt x="9" y="1395"/>
                      </a:lnTo>
                      <a:lnTo>
                        <a:pt x="9" y="1388"/>
                      </a:lnTo>
                      <a:lnTo>
                        <a:pt x="9" y="1382"/>
                      </a:lnTo>
                      <a:lnTo>
                        <a:pt x="8" y="1375"/>
                      </a:lnTo>
                      <a:lnTo>
                        <a:pt x="8" y="1368"/>
                      </a:lnTo>
                      <a:lnTo>
                        <a:pt x="8" y="1362"/>
                      </a:lnTo>
                      <a:lnTo>
                        <a:pt x="5" y="1355"/>
                      </a:lnTo>
                      <a:lnTo>
                        <a:pt x="5" y="1350"/>
                      </a:lnTo>
                      <a:lnTo>
                        <a:pt x="4" y="1343"/>
                      </a:lnTo>
                      <a:lnTo>
                        <a:pt x="4" y="1337"/>
                      </a:lnTo>
                      <a:lnTo>
                        <a:pt x="2" y="1331"/>
                      </a:lnTo>
                      <a:lnTo>
                        <a:pt x="1" y="1325"/>
                      </a:lnTo>
                      <a:lnTo>
                        <a:pt x="1" y="1318"/>
                      </a:lnTo>
                      <a:lnTo>
                        <a:pt x="0" y="1314"/>
                      </a:lnTo>
                      <a:lnTo>
                        <a:pt x="0" y="1307"/>
                      </a:lnTo>
                      <a:lnTo>
                        <a:pt x="0" y="1303"/>
                      </a:lnTo>
                      <a:lnTo>
                        <a:pt x="0" y="1298"/>
                      </a:lnTo>
                      <a:lnTo>
                        <a:pt x="0" y="1292"/>
                      </a:lnTo>
                      <a:lnTo>
                        <a:pt x="0" y="1288"/>
                      </a:lnTo>
                      <a:lnTo>
                        <a:pt x="0" y="1282"/>
                      </a:lnTo>
                      <a:lnTo>
                        <a:pt x="0" y="1278"/>
                      </a:lnTo>
                      <a:lnTo>
                        <a:pt x="1" y="1274"/>
                      </a:lnTo>
                      <a:lnTo>
                        <a:pt x="4" y="1266"/>
                      </a:lnTo>
                      <a:lnTo>
                        <a:pt x="9" y="1260"/>
                      </a:lnTo>
                      <a:lnTo>
                        <a:pt x="13" y="1255"/>
                      </a:lnTo>
                      <a:lnTo>
                        <a:pt x="22" y="1251"/>
                      </a:lnTo>
                      <a:lnTo>
                        <a:pt x="27" y="1249"/>
                      </a:lnTo>
                      <a:lnTo>
                        <a:pt x="33" y="1248"/>
                      </a:lnTo>
                      <a:lnTo>
                        <a:pt x="39" y="1248"/>
                      </a:lnTo>
                      <a:lnTo>
                        <a:pt x="46" y="1249"/>
                      </a:lnTo>
                      <a:lnTo>
                        <a:pt x="46" y="1249"/>
                      </a:lnTo>
                      <a:close/>
                    </a:path>
                  </a:pathLst>
                </a:custGeom>
                <a:solidFill>
                  <a:srgbClr val="A6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6" name="Freeform 89">
                  <a:extLst>
                    <a:ext uri="{FF2B5EF4-FFF2-40B4-BE49-F238E27FC236}">
                      <a16:creationId xmlns:a16="http://schemas.microsoft.com/office/drawing/2014/main" id="{13C93D95-82CF-B451-4D3A-39E37CF6D2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8" y="2569"/>
                  <a:ext cx="399" cy="518"/>
                </a:xfrm>
                <a:custGeom>
                  <a:avLst/>
                  <a:gdLst>
                    <a:gd name="T0" fmla="*/ 73 w 399"/>
                    <a:gd name="T1" fmla="*/ 23 h 518"/>
                    <a:gd name="T2" fmla="*/ 48 w 399"/>
                    <a:gd name="T3" fmla="*/ 57 h 518"/>
                    <a:gd name="T4" fmla="*/ 31 w 399"/>
                    <a:gd name="T5" fmla="*/ 94 h 518"/>
                    <a:gd name="T6" fmla="*/ 18 w 399"/>
                    <a:gd name="T7" fmla="*/ 131 h 518"/>
                    <a:gd name="T8" fmla="*/ 9 w 399"/>
                    <a:gd name="T9" fmla="*/ 171 h 518"/>
                    <a:gd name="T10" fmla="*/ 3 w 399"/>
                    <a:gd name="T11" fmla="*/ 212 h 518"/>
                    <a:gd name="T12" fmla="*/ 1 w 399"/>
                    <a:gd name="T13" fmla="*/ 255 h 518"/>
                    <a:gd name="T14" fmla="*/ 0 w 399"/>
                    <a:gd name="T15" fmla="*/ 296 h 518"/>
                    <a:gd name="T16" fmla="*/ 1 w 399"/>
                    <a:gd name="T17" fmla="*/ 340 h 518"/>
                    <a:gd name="T18" fmla="*/ 3 w 399"/>
                    <a:gd name="T19" fmla="*/ 383 h 518"/>
                    <a:gd name="T20" fmla="*/ 5 w 399"/>
                    <a:gd name="T21" fmla="*/ 424 h 518"/>
                    <a:gd name="T22" fmla="*/ 7 w 399"/>
                    <a:gd name="T23" fmla="*/ 466 h 518"/>
                    <a:gd name="T24" fmla="*/ 11 w 399"/>
                    <a:gd name="T25" fmla="*/ 508 h 518"/>
                    <a:gd name="T26" fmla="*/ 36 w 399"/>
                    <a:gd name="T27" fmla="*/ 511 h 518"/>
                    <a:gd name="T28" fmla="*/ 64 w 399"/>
                    <a:gd name="T29" fmla="*/ 514 h 518"/>
                    <a:gd name="T30" fmla="*/ 92 w 399"/>
                    <a:gd name="T31" fmla="*/ 515 h 518"/>
                    <a:gd name="T32" fmla="*/ 121 w 399"/>
                    <a:gd name="T33" fmla="*/ 517 h 518"/>
                    <a:gd name="T34" fmla="*/ 148 w 399"/>
                    <a:gd name="T35" fmla="*/ 517 h 518"/>
                    <a:gd name="T36" fmla="*/ 179 w 399"/>
                    <a:gd name="T37" fmla="*/ 517 h 518"/>
                    <a:gd name="T38" fmla="*/ 207 w 399"/>
                    <a:gd name="T39" fmla="*/ 515 h 518"/>
                    <a:gd name="T40" fmla="*/ 238 w 399"/>
                    <a:gd name="T41" fmla="*/ 514 h 518"/>
                    <a:gd name="T42" fmla="*/ 265 w 399"/>
                    <a:gd name="T43" fmla="*/ 514 h 518"/>
                    <a:gd name="T44" fmla="*/ 294 w 399"/>
                    <a:gd name="T45" fmla="*/ 514 h 518"/>
                    <a:gd name="T46" fmla="*/ 323 w 399"/>
                    <a:gd name="T47" fmla="*/ 514 h 518"/>
                    <a:gd name="T48" fmla="*/ 352 w 399"/>
                    <a:gd name="T49" fmla="*/ 517 h 518"/>
                    <a:gd name="T50" fmla="*/ 399 w 399"/>
                    <a:gd name="T51" fmla="*/ 510 h 518"/>
                    <a:gd name="T52" fmla="*/ 371 w 399"/>
                    <a:gd name="T53" fmla="*/ 500 h 518"/>
                    <a:gd name="T54" fmla="*/ 344 w 399"/>
                    <a:gd name="T55" fmla="*/ 493 h 518"/>
                    <a:gd name="T56" fmla="*/ 318 w 399"/>
                    <a:gd name="T57" fmla="*/ 488 h 518"/>
                    <a:gd name="T58" fmla="*/ 287 w 399"/>
                    <a:gd name="T59" fmla="*/ 485 h 518"/>
                    <a:gd name="T60" fmla="*/ 258 w 399"/>
                    <a:gd name="T61" fmla="*/ 484 h 518"/>
                    <a:gd name="T62" fmla="*/ 229 w 399"/>
                    <a:gd name="T63" fmla="*/ 484 h 518"/>
                    <a:gd name="T64" fmla="*/ 198 w 399"/>
                    <a:gd name="T65" fmla="*/ 482 h 518"/>
                    <a:gd name="T66" fmla="*/ 169 w 399"/>
                    <a:gd name="T67" fmla="*/ 482 h 518"/>
                    <a:gd name="T68" fmla="*/ 137 w 399"/>
                    <a:gd name="T69" fmla="*/ 482 h 518"/>
                    <a:gd name="T70" fmla="*/ 108 w 399"/>
                    <a:gd name="T71" fmla="*/ 482 h 518"/>
                    <a:gd name="T72" fmla="*/ 80 w 399"/>
                    <a:gd name="T73" fmla="*/ 482 h 518"/>
                    <a:gd name="T74" fmla="*/ 52 w 399"/>
                    <a:gd name="T75" fmla="*/ 481 h 518"/>
                    <a:gd name="T76" fmla="*/ 31 w 399"/>
                    <a:gd name="T77" fmla="*/ 473 h 518"/>
                    <a:gd name="T78" fmla="*/ 31 w 399"/>
                    <a:gd name="T79" fmla="*/ 435 h 518"/>
                    <a:gd name="T80" fmla="*/ 31 w 399"/>
                    <a:gd name="T81" fmla="*/ 398 h 518"/>
                    <a:gd name="T82" fmla="*/ 31 w 399"/>
                    <a:gd name="T83" fmla="*/ 362 h 518"/>
                    <a:gd name="T84" fmla="*/ 31 w 399"/>
                    <a:gd name="T85" fmla="*/ 325 h 518"/>
                    <a:gd name="T86" fmla="*/ 31 w 399"/>
                    <a:gd name="T87" fmla="*/ 288 h 518"/>
                    <a:gd name="T88" fmla="*/ 34 w 399"/>
                    <a:gd name="T89" fmla="*/ 254 h 518"/>
                    <a:gd name="T90" fmla="*/ 38 w 399"/>
                    <a:gd name="T91" fmla="*/ 216 h 518"/>
                    <a:gd name="T92" fmla="*/ 42 w 399"/>
                    <a:gd name="T93" fmla="*/ 182 h 518"/>
                    <a:gd name="T94" fmla="*/ 51 w 399"/>
                    <a:gd name="T95" fmla="*/ 146 h 518"/>
                    <a:gd name="T96" fmla="*/ 62 w 399"/>
                    <a:gd name="T97" fmla="*/ 113 h 518"/>
                    <a:gd name="T98" fmla="*/ 75 w 399"/>
                    <a:gd name="T99" fmla="*/ 81 h 518"/>
                    <a:gd name="T100" fmla="*/ 92 w 399"/>
                    <a:gd name="T101" fmla="*/ 50 h 518"/>
                    <a:gd name="T102" fmla="*/ 104 w 399"/>
                    <a:gd name="T103" fmla="*/ 25 h 518"/>
                    <a:gd name="T104" fmla="*/ 96 w 399"/>
                    <a:gd name="T105" fmla="*/ 0 h 5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99" h="518">
                      <a:moveTo>
                        <a:pt x="96" y="0"/>
                      </a:moveTo>
                      <a:lnTo>
                        <a:pt x="89" y="4"/>
                      </a:lnTo>
                      <a:lnTo>
                        <a:pt x="84" y="11"/>
                      </a:lnTo>
                      <a:lnTo>
                        <a:pt x="78" y="17"/>
                      </a:lnTo>
                      <a:lnTo>
                        <a:pt x="73" y="23"/>
                      </a:lnTo>
                      <a:lnTo>
                        <a:pt x="67" y="29"/>
                      </a:lnTo>
                      <a:lnTo>
                        <a:pt x="62" y="36"/>
                      </a:lnTo>
                      <a:lnTo>
                        <a:pt x="58" y="43"/>
                      </a:lnTo>
                      <a:lnTo>
                        <a:pt x="53" y="50"/>
                      </a:lnTo>
                      <a:lnTo>
                        <a:pt x="48" y="57"/>
                      </a:lnTo>
                      <a:lnTo>
                        <a:pt x="45" y="63"/>
                      </a:lnTo>
                      <a:lnTo>
                        <a:pt x="41" y="72"/>
                      </a:lnTo>
                      <a:lnTo>
                        <a:pt x="38" y="79"/>
                      </a:lnTo>
                      <a:lnTo>
                        <a:pt x="34" y="85"/>
                      </a:lnTo>
                      <a:lnTo>
                        <a:pt x="31" y="94"/>
                      </a:lnTo>
                      <a:lnTo>
                        <a:pt x="29" y="101"/>
                      </a:lnTo>
                      <a:lnTo>
                        <a:pt x="26" y="109"/>
                      </a:lnTo>
                      <a:lnTo>
                        <a:pt x="23" y="116"/>
                      </a:lnTo>
                      <a:lnTo>
                        <a:pt x="20" y="124"/>
                      </a:lnTo>
                      <a:lnTo>
                        <a:pt x="18" y="131"/>
                      </a:lnTo>
                      <a:lnTo>
                        <a:pt x="16" y="139"/>
                      </a:lnTo>
                      <a:lnTo>
                        <a:pt x="14" y="146"/>
                      </a:lnTo>
                      <a:lnTo>
                        <a:pt x="12" y="154"/>
                      </a:lnTo>
                      <a:lnTo>
                        <a:pt x="11" y="163"/>
                      </a:lnTo>
                      <a:lnTo>
                        <a:pt x="9" y="171"/>
                      </a:lnTo>
                      <a:lnTo>
                        <a:pt x="7" y="179"/>
                      </a:lnTo>
                      <a:lnTo>
                        <a:pt x="7" y="187"/>
                      </a:lnTo>
                      <a:lnTo>
                        <a:pt x="5" y="196"/>
                      </a:lnTo>
                      <a:lnTo>
                        <a:pt x="5" y="204"/>
                      </a:lnTo>
                      <a:lnTo>
                        <a:pt x="3" y="212"/>
                      </a:lnTo>
                      <a:lnTo>
                        <a:pt x="3" y="221"/>
                      </a:lnTo>
                      <a:lnTo>
                        <a:pt x="3" y="229"/>
                      </a:lnTo>
                      <a:lnTo>
                        <a:pt x="3" y="238"/>
                      </a:lnTo>
                      <a:lnTo>
                        <a:pt x="1" y="245"/>
                      </a:lnTo>
                      <a:lnTo>
                        <a:pt x="1" y="255"/>
                      </a:lnTo>
                      <a:lnTo>
                        <a:pt x="0" y="262"/>
                      </a:lnTo>
                      <a:lnTo>
                        <a:pt x="0" y="271"/>
                      </a:lnTo>
                      <a:lnTo>
                        <a:pt x="0" y="280"/>
                      </a:lnTo>
                      <a:lnTo>
                        <a:pt x="0" y="288"/>
                      </a:lnTo>
                      <a:lnTo>
                        <a:pt x="0" y="296"/>
                      </a:lnTo>
                      <a:lnTo>
                        <a:pt x="0" y="306"/>
                      </a:lnTo>
                      <a:lnTo>
                        <a:pt x="0" y="314"/>
                      </a:lnTo>
                      <a:lnTo>
                        <a:pt x="0" y="322"/>
                      </a:lnTo>
                      <a:lnTo>
                        <a:pt x="0" y="331"/>
                      </a:lnTo>
                      <a:lnTo>
                        <a:pt x="1" y="340"/>
                      </a:lnTo>
                      <a:lnTo>
                        <a:pt x="1" y="349"/>
                      </a:lnTo>
                      <a:lnTo>
                        <a:pt x="1" y="358"/>
                      </a:lnTo>
                      <a:lnTo>
                        <a:pt x="3" y="367"/>
                      </a:lnTo>
                      <a:lnTo>
                        <a:pt x="3" y="375"/>
                      </a:lnTo>
                      <a:lnTo>
                        <a:pt x="3" y="383"/>
                      </a:lnTo>
                      <a:lnTo>
                        <a:pt x="3" y="391"/>
                      </a:lnTo>
                      <a:lnTo>
                        <a:pt x="4" y="400"/>
                      </a:lnTo>
                      <a:lnTo>
                        <a:pt x="5" y="408"/>
                      </a:lnTo>
                      <a:lnTo>
                        <a:pt x="5" y="416"/>
                      </a:lnTo>
                      <a:lnTo>
                        <a:pt x="5" y="424"/>
                      </a:lnTo>
                      <a:lnTo>
                        <a:pt x="5" y="433"/>
                      </a:lnTo>
                      <a:lnTo>
                        <a:pt x="7" y="442"/>
                      </a:lnTo>
                      <a:lnTo>
                        <a:pt x="7" y="449"/>
                      </a:lnTo>
                      <a:lnTo>
                        <a:pt x="7" y="459"/>
                      </a:lnTo>
                      <a:lnTo>
                        <a:pt x="7" y="466"/>
                      </a:lnTo>
                      <a:lnTo>
                        <a:pt x="8" y="475"/>
                      </a:lnTo>
                      <a:lnTo>
                        <a:pt x="8" y="482"/>
                      </a:lnTo>
                      <a:lnTo>
                        <a:pt x="9" y="492"/>
                      </a:lnTo>
                      <a:lnTo>
                        <a:pt x="9" y="500"/>
                      </a:lnTo>
                      <a:lnTo>
                        <a:pt x="11" y="508"/>
                      </a:lnTo>
                      <a:lnTo>
                        <a:pt x="15" y="508"/>
                      </a:lnTo>
                      <a:lnTo>
                        <a:pt x="20" y="510"/>
                      </a:lnTo>
                      <a:lnTo>
                        <a:pt x="26" y="510"/>
                      </a:lnTo>
                      <a:lnTo>
                        <a:pt x="31" y="511"/>
                      </a:lnTo>
                      <a:lnTo>
                        <a:pt x="36" y="511"/>
                      </a:lnTo>
                      <a:lnTo>
                        <a:pt x="42" y="513"/>
                      </a:lnTo>
                      <a:lnTo>
                        <a:pt x="48" y="513"/>
                      </a:lnTo>
                      <a:lnTo>
                        <a:pt x="53" y="514"/>
                      </a:lnTo>
                      <a:lnTo>
                        <a:pt x="59" y="514"/>
                      </a:lnTo>
                      <a:lnTo>
                        <a:pt x="64" y="514"/>
                      </a:lnTo>
                      <a:lnTo>
                        <a:pt x="70" y="514"/>
                      </a:lnTo>
                      <a:lnTo>
                        <a:pt x="75" y="514"/>
                      </a:lnTo>
                      <a:lnTo>
                        <a:pt x="81" y="514"/>
                      </a:lnTo>
                      <a:lnTo>
                        <a:pt x="86" y="515"/>
                      </a:lnTo>
                      <a:lnTo>
                        <a:pt x="92" y="515"/>
                      </a:lnTo>
                      <a:lnTo>
                        <a:pt x="99" y="517"/>
                      </a:lnTo>
                      <a:lnTo>
                        <a:pt x="103" y="517"/>
                      </a:lnTo>
                      <a:lnTo>
                        <a:pt x="108" y="517"/>
                      </a:lnTo>
                      <a:lnTo>
                        <a:pt x="115" y="517"/>
                      </a:lnTo>
                      <a:lnTo>
                        <a:pt x="121" y="517"/>
                      </a:lnTo>
                      <a:lnTo>
                        <a:pt x="125" y="517"/>
                      </a:lnTo>
                      <a:lnTo>
                        <a:pt x="132" y="517"/>
                      </a:lnTo>
                      <a:lnTo>
                        <a:pt x="137" y="517"/>
                      </a:lnTo>
                      <a:lnTo>
                        <a:pt x="144" y="517"/>
                      </a:lnTo>
                      <a:lnTo>
                        <a:pt x="148" y="517"/>
                      </a:lnTo>
                      <a:lnTo>
                        <a:pt x="155" y="517"/>
                      </a:lnTo>
                      <a:lnTo>
                        <a:pt x="161" y="517"/>
                      </a:lnTo>
                      <a:lnTo>
                        <a:pt x="168" y="517"/>
                      </a:lnTo>
                      <a:lnTo>
                        <a:pt x="173" y="517"/>
                      </a:lnTo>
                      <a:lnTo>
                        <a:pt x="179" y="517"/>
                      </a:lnTo>
                      <a:lnTo>
                        <a:pt x="184" y="517"/>
                      </a:lnTo>
                      <a:lnTo>
                        <a:pt x="191" y="517"/>
                      </a:lnTo>
                      <a:lnTo>
                        <a:pt x="196" y="515"/>
                      </a:lnTo>
                      <a:lnTo>
                        <a:pt x="202" y="515"/>
                      </a:lnTo>
                      <a:lnTo>
                        <a:pt x="207" y="515"/>
                      </a:lnTo>
                      <a:lnTo>
                        <a:pt x="213" y="515"/>
                      </a:lnTo>
                      <a:lnTo>
                        <a:pt x="220" y="514"/>
                      </a:lnTo>
                      <a:lnTo>
                        <a:pt x="225" y="514"/>
                      </a:lnTo>
                      <a:lnTo>
                        <a:pt x="231" y="514"/>
                      </a:lnTo>
                      <a:lnTo>
                        <a:pt x="238" y="514"/>
                      </a:lnTo>
                      <a:lnTo>
                        <a:pt x="242" y="514"/>
                      </a:lnTo>
                      <a:lnTo>
                        <a:pt x="249" y="514"/>
                      </a:lnTo>
                      <a:lnTo>
                        <a:pt x="254" y="514"/>
                      </a:lnTo>
                      <a:lnTo>
                        <a:pt x="260" y="514"/>
                      </a:lnTo>
                      <a:lnTo>
                        <a:pt x="265" y="514"/>
                      </a:lnTo>
                      <a:lnTo>
                        <a:pt x="271" y="514"/>
                      </a:lnTo>
                      <a:lnTo>
                        <a:pt x="278" y="514"/>
                      </a:lnTo>
                      <a:lnTo>
                        <a:pt x="283" y="514"/>
                      </a:lnTo>
                      <a:lnTo>
                        <a:pt x="289" y="514"/>
                      </a:lnTo>
                      <a:lnTo>
                        <a:pt x="294" y="514"/>
                      </a:lnTo>
                      <a:lnTo>
                        <a:pt x="301" y="514"/>
                      </a:lnTo>
                      <a:lnTo>
                        <a:pt x="307" y="514"/>
                      </a:lnTo>
                      <a:lnTo>
                        <a:pt x="311" y="514"/>
                      </a:lnTo>
                      <a:lnTo>
                        <a:pt x="318" y="514"/>
                      </a:lnTo>
                      <a:lnTo>
                        <a:pt x="323" y="514"/>
                      </a:lnTo>
                      <a:lnTo>
                        <a:pt x="330" y="515"/>
                      </a:lnTo>
                      <a:lnTo>
                        <a:pt x="334" y="515"/>
                      </a:lnTo>
                      <a:lnTo>
                        <a:pt x="340" y="515"/>
                      </a:lnTo>
                      <a:lnTo>
                        <a:pt x="346" y="515"/>
                      </a:lnTo>
                      <a:lnTo>
                        <a:pt x="352" y="517"/>
                      </a:lnTo>
                      <a:lnTo>
                        <a:pt x="356" y="517"/>
                      </a:lnTo>
                      <a:lnTo>
                        <a:pt x="363" y="517"/>
                      </a:lnTo>
                      <a:lnTo>
                        <a:pt x="368" y="518"/>
                      </a:lnTo>
                      <a:lnTo>
                        <a:pt x="374" y="518"/>
                      </a:lnTo>
                      <a:lnTo>
                        <a:pt x="399" y="510"/>
                      </a:lnTo>
                      <a:lnTo>
                        <a:pt x="392" y="508"/>
                      </a:lnTo>
                      <a:lnTo>
                        <a:pt x="388" y="506"/>
                      </a:lnTo>
                      <a:lnTo>
                        <a:pt x="382" y="504"/>
                      </a:lnTo>
                      <a:lnTo>
                        <a:pt x="377" y="502"/>
                      </a:lnTo>
                      <a:lnTo>
                        <a:pt x="371" y="500"/>
                      </a:lnTo>
                      <a:lnTo>
                        <a:pt x="367" y="499"/>
                      </a:lnTo>
                      <a:lnTo>
                        <a:pt x="360" y="497"/>
                      </a:lnTo>
                      <a:lnTo>
                        <a:pt x="356" y="496"/>
                      </a:lnTo>
                      <a:lnTo>
                        <a:pt x="351" y="493"/>
                      </a:lnTo>
                      <a:lnTo>
                        <a:pt x="344" y="493"/>
                      </a:lnTo>
                      <a:lnTo>
                        <a:pt x="338" y="492"/>
                      </a:lnTo>
                      <a:lnTo>
                        <a:pt x="334" y="491"/>
                      </a:lnTo>
                      <a:lnTo>
                        <a:pt x="327" y="489"/>
                      </a:lnTo>
                      <a:lnTo>
                        <a:pt x="323" y="489"/>
                      </a:lnTo>
                      <a:lnTo>
                        <a:pt x="318" y="488"/>
                      </a:lnTo>
                      <a:lnTo>
                        <a:pt x="312" y="488"/>
                      </a:lnTo>
                      <a:lnTo>
                        <a:pt x="305" y="488"/>
                      </a:lnTo>
                      <a:lnTo>
                        <a:pt x="300" y="486"/>
                      </a:lnTo>
                      <a:lnTo>
                        <a:pt x="294" y="485"/>
                      </a:lnTo>
                      <a:lnTo>
                        <a:pt x="287" y="485"/>
                      </a:lnTo>
                      <a:lnTo>
                        <a:pt x="282" y="485"/>
                      </a:lnTo>
                      <a:lnTo>
                        <a:pt x="276" y="485"/>
                      </a:lnTo>
                      <a:lnTo>
                        <a:pt x="269" y="485"/>
                      </a:lnTo>
                      <a:lnTo>
                        <a:pt x="265" y="485"/>
                      </a:lnTo>
                      <a:lnTo>
                        <a:pt x="258" y="484"/>
                      </a:lnTo>
                      <a:lnTo>
                        <a:pt x="253" y="484"/>
                      </a:lnTo>
                      <a:lnTo>
                        <a:pt x="246" y="484"/>
                      </a:lnTo>
                      <a:lnTo>
                        <a:pt x="240" y="484"/>
                      </a:lnTo>
                      <a:lnTo>
                        <a:pt x="234" y="484"/>
                      </a:lnTo>
                      <a:lnTo>
                        <a:pt x="229" y="484"/>
                      </a:lnTo>
                      <a:lnTo>
                        <a:pt x="223" y="484"/>
                      </a:lnTo>
                      <a:lnTo>
                        <a:pt x="217" y="484"/>
                      </a:lnTo>
                      <a:lnTo>
                        <a:pt x="210" y="482"/>
                      </a:lnTo>
                      <a:lnTo>
                        <a:pt x="205" y="482"/>
                      </a:lnTo>
                      <a:lnTo>
                        <a:pt x="198" y="482"/>
                      </a:lnTo>
                      <a:lnTo>
                        <a:pt x="192" y="482"/>
                      </a:lnTo>
                      <a:lnTo>
                        <a:pt x="185" y="482"/>
                      </a:lnTo>
                      <a:lnTo>
                        <a:pt x="180" y="482"/>
                      </a:lnTo>
                      <a:lnTo>
                        <a:pt x="173" y="482"/>
                      </a:lnTo>
                      <a:lnTo>
                        <a:pt x="169" y="482"/>
                      </a:lnTo>
                      <a:lnTo>
                        <a:pt x="162" y="482"/>
                      </a:lnTo>
                      <a:lnTo>
                        <a:pt x="157" y="482"/>
                      </a:lnTo>
                      <a:lnTo>
                        <a:pt x="150" y="482"/>
                      </a:lnTo>
                      <a:lnTo>
                        <a:pt x="144" y="482"/>
                      </a:lnTo>
                      <a:lnTo>
                        <a:pt x="137" y="482"/>
                      </a:lnTo>
                      <a:lnTo>
                        <a:pt x="132" y="482"/>
                      </a:lnTo>
                      <a:lnTo>
                        <a:pt x="125" y="482"/>
                      </a:lnTo>
                      <a:lnTo>
                        <a:pt x="121" y="484"/>
                      </a:lnTo>
                      <a:lnTo>
                        <a:pt x="114" y="482"/>
                      </a:lnTo>
                      <a:lnTo>
                        <a:pt x="108" y="482"/>
                      </a:lnTo>
                      <a:lnTo>
                        <a:pt x="103" y="482"/>
                      </a:lnTo>
                      <a:lnTo>
                        <a:pt x="96" y="482"/>
                      </a:lnTo>
                      <a:lnTo>
                        <a:pt x="91" y="482"/>
                      </a:lnTo>
                      <a:lnTo>
                        <a:pt x="85" y="482"/>
                      </a:lnTo>
                      <a:lnTo>
                        <a:pt x="80" y="482"/>
                      </a:lnTo>
                      <a:lnTo>
                        <a:pt x="74" y="482"/>
                      </a:lnTo>
                      <a:lnTo>
                        <a:pt x="69" y="482"/>
                      </a:lnTo>
                      <a:lnTo>
                        <a:pt x="63" y="482"/>
                      </a:lnTo>
                      <a:lnTo>
                        <a:pt x="58" y="481"/>
                      </a:lnTo>
                      <a:lnTo>
                        <a:pt x="52" y="481"/>
                      </a:lnTo>
                      <a:lnTo>
                        <a:pt x="47" y="481"/>
                      </a:lnTo>
                      <a:lnTo>
                        <a:pt x="41" y="481"/>
                      </a:lnTo>
                      <a:lnTo>
                        <a:pt x="36" y="480"/>
                      </a:lnTo>
                      <a:lnTo>
                        <a:pt x="31" y="480"/>
                      </a:lnTo>
                      <a:lnTo>
                        <a:pt x="31" y="473"/>
                      </a:lnTo>
                      <a:lnTo>
                        <a:pt x="31" y="464"/>
                      </a:lnTo>
                      <a:lnTo>
                        <a:pt x="31" y="457"/>
                      </a:lnTo>
                      <a:lnTo>
                        <a:pt x="31" y="449"/>
                      </a:lnTo>
                      <a:lnTo>
                        <a:pt x="31" y="442"/>
                      </a:lnTo>
                      <a:lnTo>
                        <a:pt x="31" y="435"/>
                      </a:lnTo>
                      <a:lnTo>
                        <a:pt x="31" y="427"/>
                      </a:lnTo>
                      <a:lnTo>
                        <a:pt x="31" y="420"/>
                      </a:lnTo>
                      <a:lnTo>
                        <a:pt x="31" y="413"/>
                      </a:lnTo>
                      <a:lnTo>
                        <a:pt x="31" y="405"/>
                      </a:lnTo>
                      <a:lnTo>
                        <a:pt x="31" y="398"/>
                      </a:lnTo>
                      <a:lnTo>
                        <a:pt x="31" y="391"/>
                      </a:lnTo>
                      <a:lnTo>
                        <a:pt x="31" y="384"/>
                      </a:lnTo>
                      <a:lnTo>
                        <a:pt x="31" y="376"/>
                      </a:lnTo>
                      <a:lnTo>
                        <a:pt x="31" y="369"/>
                      </a:lnTo>
                      <a:lnTo>
                        <a:pt x="31" y="362"/>
                      </a:lnTo>
                      <a:lnTo>
                        <a:pt x="31" y="356"/>
                      </a:lnTo>
                      <a:lnTo>
                        <a:pt x="31" y="347"/>
                      </a:lnTo>
                      <a:lnTo>
                        <a:pt x="31" y="340"/>
                      </a:lnTo>
                      <a:lnTo>
                        <a:pt x="31" y="332"/>
                      </a:lnTo>
                      <a:lnTo>
                        <a:pt x="31" y="325"/>
                      </a:lnTo>
                      <a:lnTo>
                        <a:pt x="31" y="318"/>
                      </a:lnTo>
                      <a:lnTo>
                        <a:pt x="31" y="310"/>
                      </a:lnTo>
                      <a:lnTo>
                        <a:pt x="31" y="303"/>
                      </a:lnTo>
                      <a:lnTo>
                        <a:pt x="31" y="296"/>
                      </a:lnTo>
                      <a:lnTo>
                        <a:pt x="31" y="288"/>
                      </a:lnTo>
                      <a:lnTo>
                        <a:pt x="31" y="281"/>
                      </a:lnTo>
                      <a:lnTo>
                        <a:pt x="33" y="274"/>
                      </a:lnTo>
                      <a:lnTo>
                        <a:pt x="33" y="267"/>
                      </a:lnTo>
                      <a:lnTo>
                        <a:pt x="34" y="260"/>
                      </a:lnTo>
                      <a:lnTo>
                        <a:pt x="34" y="254"/>
                      </a:lnTo>
                      <a:lnTo>
                        <a:pt x="36" y="247"/>
                      </a:lnTo>
                      <a:lnTo>
                        <a:pt x="36" y="238"/>
                      </a:lnTo>
                      <a:lnTo>
                        <a:pt x="36" y="232"/>
                      </a:lnTo>
                      <a:lnTo>
                        <a:pt x="37" y="223"/>
                      </a:lnTo>
                      <a:lnTo>
                        <a:pt x="38" y="216"/>
                      </a:lnTo>
                      <a:lnTo>
                        <a:pt x="38" y="209"/>
                      </a:lnTo>
                      <a:lnTo>
                        <a:pt x="40" y="203"/>
                      </a:lnTo>
                      <a:lnTo>
                        <a:pt x="40" y="196"/>
                      </a:lnTo>
                      <a:lnTo>
                        <a:pt x="42" y="189"/>
                      </a:lnTo>
                      <a:lnTo>
                        <a:pt x="42" y="182"/>
                      </a:lnTo>
                      <a:lnTo>
                        <a:pt x="44" y="174"/>
                      </a:lnTo>
                      <a:lnTo>
                        <a:pt x="45" y="167"/>
                      </a:lnTo>
                      <a:lnTo>
                        <a:pt x="47" y="161"/>
                      </a:lnTo>
                      <a:lnTo>
                        <a:pt x="48" y="153"/>
                      </a:lnTo>
                      <a:lnTo>
                        <a:pt x="51" y="146"/>
                      </a:lnTo>
                      <a:lnTo>
                        <a:pt x="52" y="141"/>
                      </a:lnTo>
                      <a:lnTo>
                        <a:pt x="55" y="134"/>
                      </a:lnTo>
                      <a:lnTo>
                        <a:pt x="58" y="127"/>
                      </a:lnTo>
                      <a:lnTo>
                        <a:pt x="59" y="120"/>
                      </a:lnTo>
                      <a:lnTo>
                        <a:pt x="62" y="113"/>
                      </a:lnTo>
                      <a:lnTo>
                        <a:pt x="64" y="106"/>
                      </a:lnTo>
                      <a:lnTo>
                        <a:pt x="67" y="101"/>
                      </a:lnTo>
                      <a:lnTo>
                        <a:pt x="69" y="94"/>
                      </a:lnTo>
                      <a:lnTo>
                        <a:pt x="73" y="88"/>
                      </a:lnTo>
                      <a:lnTo>
                        <a:pt x="75" y="81"/>
                      </a:lnTo>
                      <a:lnTo>
                        <a:pt x="78" y="76"/>
                      </a:lnTo>
                      <a:lnTo>
                        <a:pt x="82" y="69"/>
                      </a:lnTo>
                      <a:lnTo>
                        <a:pt x="85" y="62"/>
                      </a:lnTo>
                      <a:lnTo>
                        <a:pt x="89" y="57"/>
                      </a:lnTo>
                      <a:lnTo>
                        <a:pt x="92" y="50"/>
                      </a:lnTo>
                      <a:lnTo>
                        <a:pt x="96" y="44"/>
                      </a:lnTo>
                      <a:lnTo>
                        <a:pt x="102" y="39"/>
                      </a:lnTo>
                      <a:lnTo>
                        <a:pt x="107" y="33"/>
                      </a:lnTo>
                      <a:lnTo>
                        <a:pt x="106" y="29"/>
                      </a:lnTo>
                      <a:lnTo>
                        <a:pt x="104" y="25"/>
                      </a:lnTo>
                      <a:lnTo>
                        <a:pt x="103" y="19"/>
                      </a:lnTo>
                      <a:lnTo>
                        <a:pt x="102" y="14"/>
                      </a:lnTo>
                      <a:lnTo>
                        <a:pt x="99" y="8"/>
                      </a:lnTo>
                      <a:lnTo>
                        <a:pt x="97" y="4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A6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7" name="Freeform 90">
                  <a:extLst>
                    <a:ext uri="{FF2B5EF4-FFF2-40B4-BE49-F238E27FC236}">
                      <a16:creationId xmlns:a16="http://schemas.microsoft.com/office/drawing/2014/main" id="{3E2ABF2F-B0E4-E664-C850-08B71E8037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5" y="2550"/>
                  <a:ext cx="211" cy="521"/>
                </a:xfrm>
                <a:custGeom>
                  <a:avLst/>
                  <a:gdLst>
                    <a:gd name="T0" fmla="*/ 0 w 211"/>
                    <a:gd name="T1" fmla="*/ 36 h 521"/>
                    <a:gd name="T2" fmla="*/ 4 w 211"/>
                    <a:gd name="T3" fmla="*/ 81 h 521"/>
                    <a:gd name="T4" fmla="*/ 8 w 211"/>
                    <a:gd name="T5" fmla="*/ 124 h 521"/>
                    <a:gd name="T6" fmla="*/ 15 w 211"/>
                    <a:gd name="T7" fmla="*/ 164 h 521"/>
                    <a:gd name="T8" fmla="*/ 24 w 211"/>
                    <a:gd name="T9" fmla="*/ 201 h 521"/>
                    <a:gd name="T10" fmla="*/ 33 w 211"/>
                    <a:gd name="T11" fmla="*/ 235 h 521"/>
                    <a:gd name="T12" fmla="*/ 43 w 211"/>
                    <a:gd name="T13" fmla="*/ 268 h 521"/>
                    <a:gd name="T14" fmla="*/ 54 w 211"/>
                    <a:gd name="T15" fmla="*/ 300 h 521"/>
                    <a:gd name="T16" fmla="*/ 65 w 211"/>
                    <a:gd name="T17" fmla="*/ 329 h 521"/>
                    <a:gd name="T18" fmla="*/ 77 w 211"/>
                    <a:gd name="T19" fmla="*/ 355 h 521"/>
                    <a:gd name="T20" fmla="*/ 88 w 211"/>
                    <a:gd name="T21" fmla="*/ 383 h 521"/>
                    <a:gd name="T22" fmla="*/ 101 w 211"/>
                    <a:gd name="T23" fmla="*/ 408 h 521"/>
                    <a:gd name="T24" fmla="*/ 113 w 211"/>
                    <a:gd name="T25" fmla="*/ 431 h 521"/>
                    <a:gd name="T26" fmla="*/ 125 w 211"/>
                    <a:gd name="T27" fmla="*/ 456 h 521"/>
                    <a:gd name="T28" fmla="*/ 136 w 211"/>
                    <a:gd name="T29" fmla="*/ 479 h 521"/>
                    <a:gd name="T30" fmla="*/ 149 w 211"/>
                    <a:gd name="T31" fmla="*/ 501 h 521"/>
                    <a:gd name="T32" fmla="*/ 208 w 211"/>
                    <a:gd name="T33" fmla="*/ 508 h 521"/>
                    <a:gd name="T34" fmla="*/ 202 w 211"/>
                    <a:gd name="T35" fmla="*/ 486 h 521"/>
                    <a:gd name="T36" fmla="*/ 198 w 211"/>
                    <a:gd name="T37" fmla="*/ 464 h 521"/>
                    <a:gd name="T38" fmla="*/ 195 w 211"/>
                    <a:gd name="T39" fmla="*/ 442 h 521"/>
                    <a:gd name="T40" fmla="*/ 191 w 211"/>
                    <a:gd name="T41" fmla="*/ 420 h 521"/>
                    <a:gd name="T42" fmla="*/ 189 w 211"/>
                    <a:gd name="T43" fmla="*/ 398 h 521"/>
                    <a:gd name="T44" fmla="*/ 184 w 211"/>
                    <a:gd name="T45" fmla="*/ 375 h 521"/>
                    <a:gd name="T46" fmla="*/ 182 w 211"/>
                    <a:gd name="T47" fmla="*/ 352 h 521"/>
                    <a:gd name="T48" fmla="*/ 178 w 211"/>
                    <a:gd name="T49" fmla="*/ 330 h 521"/>
                    <a:gd name="T50" fmla="*/ 172 w 211"/>
                    <a:gd name="T51" fmla="*/ 308 h 521"/>
                    <a:gd name="T52" fmla="*/ 167 w 211"/>
                    <a:gd name="T53" fmla="*/ 286 h 521"/>
                    <a:gd name="T54" fmla="*/ 161 w 211"/>
                    <a:gd name="T55" fmla="*/ 266 h 521"/>
                    <a:gd name="T56" fmla="*/ 154 w 211"/>
                    <a:gd name="T57" fmla="*/ 245 h 521"/>
                    <a:gd name="T58" fmla="*/ 146 w 211"/>
                    <a:gd name="T59" fmla="*/ 223 h 521"/>
                    <a:gd name="T60" fmla="*/ 138 w 211"/>
                    <a:gd name="T61" fmla="*/ 202 h 521"/>
                    <a:gd name="T62" fmla="*/ 128 w 211"/>
                    <a:gd name="T63" fmla="*/ 183 h 521"/>
                    <a:gd name="T64" fmla="*/ 110 w 211"/>
                    <a:gd name="T65" fmla="*/ 175 h 521"/>
                    <a:gd name="T66" fmla="*/ 102 w 211"/>
                    <a:gd name="T67" fmla="*/ 194 h 521"/>
                    <a:gd name="T68" fmla="*/ 110 w 211"/>
                    <a:gd name="T69" fmla="*/ 228 h 521"/>
                    <a:gd name="T70" fmla="*/ 118 w 211"/>
                    <a:gd name="T71" fmla="*/ 263 h 521"/>
                    <a:gd name="T72" fmla="*/ 128 w 211"/>
                    <a:gd name="T73" fmla="*/ 297 h 521"/>
                    <a:gd name="T74" fmla="*/ 138 w 211"/>
                    <a:gd name="T75" fmla="*/ 330 h 521"/>
                    <a:gd name="T76" fmla="*/ 145 w 211"/>
                    <a:gd name="T77" fmla="*/ 365 h 521"/>
                    <a:gd name="T78" fmla="*/ 151 w 211"/>
                    <a:gd name="T79" fmla="*/ 399 h 521"/>
                    <a:gd name="T80" fmla="*/ 156 w 211"/>
                    <a:gd name="T81" fmla="*/ 435 h 521"/>
                    <a:gd name="T82" fmla="*/ 151 w 211"/>
                    <a:gd name="T83" fmla="*/ 439 h 521"/>
                    <a:gd name="T84" fmla="*/ 139 w 211"/>
                    <a:gd name="T85" fmla="*/ 414 h 521"/>
                    <a:gd name="T86" fmla="*/ 129 w 211"/>
                    <a:gd name="T87" fmla="*/ 387 h 521"/>
                    <a:gd name="T88" fmla="*/ 117 w 211"/>
                    <a:gd name="T89" fmla="*/ 359 h 521"/>
                    <a:gd name="T90" fmla="*/ 106 w 211"/>
                    <a:gd name="T91" fmla="*/ 332 h 521"/>
                    <a:gd name="T92" fmla="*/ 94 w 211"/>
                    <a:gd name="T93" fmla="*/ 303 h 521"/>
                    <a:gd name="T94" fmla="*/ 83 w 211"/>
                    <a:gd name="T95" fmla="*/ 274 h 521"/>
                    <a:gd name="T96" fmla="*/ 72 w 211"/>
                    <a:gd name="T97" fmla="*/ 244 h 521"/>
                    <a:gd name="T98" fmla="*/ 61 w 211"/>
                    <a:gd name="T99" fmla="*/ 213 h 521"/>
                    <a:gd name="T100" fmla="*/ 50 w 211"/>
                    <a:gd name="T101" fmla="*/ 184 h 521"/>
                    <a:gd name="T102" fmla="*/ 39 w 211"/>
                    <a:gd name="T103" fmla="*/ 154 h 521"/>
                    <a:gd name="T104" fmla="*/ 29 w 211"/>
                    <a:gd name="T105" fmla="*/ 124 h 521"/>
                    <a:gd name="T106" fmla="*/ 21 w 211"/>
                    <a:gd name="T107" fmla="*/ 95 h 521"/>
                    <a:gd name="T108" fmla="*/ 13 w 211"/>
                    <a:gd name="T109" fmla="*/ 66 h 521"/>
                    <a:gd name="T110" fmla="*/ 7 w 211"/>
                    <a:gd name="T111" fmla="*/ 38 h 521"/>
                    <a:gd name="T112" fmla="*/ 2 w 211"/>
                    <a:gd name="T113" fmla="*/ 12 h 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11" h="521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3"/>
                      </a:lnTo>
                      <a:lnTo>
                        <a:pt x="0" y="36"/>
                      </a:lnTo>
                      <a:lnTo>
                        <a:pt x="2" y="47"/>
                      </a:lnTo>
                      <a:lnTo>
                        <a:pt x="2" y="58"/>
                      </a:lnTo>
                      <a:lnTo>
                        <a:pt x="3" y="69"/>
                      </a:lnTo>
                      <a:lnTo>
                        <a:pt x="4" y="81"/>
                      </a:lnTo>
                      <a:lnTo>
                        <a:pt x="6" y="92"/>
                      </a:lnTo>
                      <a:lnTo>
                        <a:pt x="7" y="103"/>
                      </a:lnTo>
                      <a:lnTo>
                        <a:pt x="8" y="113"/>
                      </a:lnTo>
                      <a:lnTo>
                        <a:pt x="8" y="124"/>
                      </a:lnTo>
                      <a:lnTo>
                        <a:pt x="11" y="135"/>
                      </a:lnTo>
                      <a:lnTo>
                        <a:pt x="13" y="144"/>
                      </a:lnTo>
                      <a:lnTo>
                        <a:pt x="14" y="154"/>
                      </a:lnTo>
                      <a:lnTo>
                        <a:pt x="15" y="164"/>
                      </a:lnTo>
                      <a:lnTo>
                        <a:pt x="18" y="173"/>
                      </a:lnTo>
                      <a:lnTo>
                        <a:pt x="19" y="182"/>
                      </a:lnTo>
                      <a:lnTo>
                        <a:pt x="21" y="193"/>
                      </a:lnTo>
                      <a:lnTo>
                        <a:pt x="24" y="201"/>
                      </a:lnTo>
                      <a:lnTo>
                        <a:pt x="25" y="211"/>
                      </a:lnTo>
                      <a:lnTo>
                        <a:pt x="28" y="219"/>
                      </a:lnTo>
                      <a:lnTo>
                        <a:pt x="30" y="227"/>
                      </a:lnTo>
                      <a:lnTo>
                        <a:pt x="33" y="235"/>
                      </a:lnTo>
                      <a:lnTo>
                        <a:pt x="36" y="245"/>
                      </a:lnTo>
                      <a:lnTo>
                        <a:pt x="37" y="252"/>
                      </a:lnTo>
                      <a:lnTo>
                        <a:pt x="40" y="260"/>
                      </a:lnTo>
                      <a:lnTo>
                        <a:pt x="43" y="268"/>
                      </a:lnTo>
                      <a:lnTo>
                        <a:pt x="46" y="277"/>
                      </a:lnTo>
                      <a:lnTo>
                        <a:pt x="48" y="285"/>
                      </a:lnTo>
                      <a:lnTo>
                        <a:pt x="51" y="293"/>
                      </a:lnTo>
                      <a:lnTo>
                        <a:pt x="54" y="300"/>
                      </a:lnTo>
                      <a:lnTo>
                        <a:pt x="57" y="308"/>
                      </a:lnTo>
                      <a:lnTo>
                        <a:pt x="59" y="315"/>
                      </a:lnTo>
                      <a:lnTo>
                        <a:pt x="62" y="322"/>
                      </a:lnTo>
                      <a:lnTo>
                        <a:pt x="65" y="329"/>
                      </a:lnTo>
                      <a:lnTo>
                        <a:pt x="68" y="336"/>
                      </a:lnTo>
                      <a:lnTo>
                        <a:pt x="70" y="343"/>
                      </a:lnTo>
                      <a:lnTo>
                        <a:pt x="73" y="350"/>
                      </a:lnTo>
                      <a:lnTo>
                        <a:pt x="77" y="355"/>
                      </a:lnTo>
                      <a:lnTo>
                        <a:pt x="80" y="364"/>
                      </a:lnTo>
                      <a:lnTo>
                        <a:pt x="83" y="369"/>
                      </a:lnTo>
                      <a:lnTo>
                        <a:pt x="85" y="376"/>
                      </a:lnTo>
                      <a:lnTo>
                        <a:pt x="88" y="383"/>
                      </a:lnTo>
                      <a:lnTo>
                        <a:pt x="92" y="390"/>
                      </a:lnTo>
                      <a:lnTo>
                        <a:pt x="94" y="395"/>
                      </a:lnTo>
                      <a:lnTo>
                        <a:pt x="98" y="402"/>
                      </a:lnTo>
                      <a:lnTo>
                        <a:pt x="101" y="408"/>
                      </a:lnTo>
                      <a:lnTo>
                        <a:pt x="105" y="414"/>
                      </a:lnTo>
                      <a:lnTo>
                        <a:pt x="106" y="420"/>
                      </a:lnTo>
                      <a:lnTo>
                        <a:pt x="110" y="427"/>
                      </a:lnTo>
                      <a:lnTo>
                        <a:pt x="113" y="431"/>
                      </a:lnTo>
                      <a:lnTo>
                        <a:pt x="116" y="438"/>
                      </a:lnTo>
                      <a:lnTo>
                        <a:pt x="118" y="443"/>
                      </a:lnTo>
                      <a:lnTo>
                        <a:pt x="121" y="450"/>
                      </a:lnTo>
                      <a:lnTo>
                        <a:pt x="125" y="456"/>
                      </a:lnTo>
                      <a:lnTo>
                        <a:pt x="128" y="463"/>
                      </a:lnTo>
                      <a:lnTo>
                        <a:pt x="131" y="467"/>
                      </a:lnTo>
                      <a:lnTo>
                        <a:pt x="134" y="472"/>
                      </a:lnTo>
                      <a:lnTo>
                        <a:pt x="136" y="479"/>
                      </a:lnTo>
                      <a:lnTo>
                        <a:pt x="139" y="485"/>
                      </a:lnTo>
                      <a:lnTo>
                        <a:pt x="142" y="490"/>
                      </a:lnTo>
                      <a:lnTo>
                        <a:pt x="146" y="496"/>
                      </a:lnTo>
                      <a:lnTo>
                        <a:pt x="149" y="501"/>
                      </a:lnTo>
                      <a:lnTo>
                        <a:pt x="153" y="508"/>
                      </a:lnTo>
                      <a:lnTo>
                        <a:pt x="211" y="521"/>
                      </a:lnTo>
                      <a:lnTo>
                        <a:pt x="208" y="515"/>
                      </a:lnTo>
                      <a:lnTo>
                        <a:pt x="208" y="508"/>
                      </a:lnTo>
                      <a:lnTo>
                        <a:pt x="207" y="503"/>
                      </a:lnTo>
                      <a:lnTo>
                        <a:pt x="205" y="499"/>
                      </a:lnTo>
                      <a:lnTo>
                        <a:pt x="204" y="492"/>
                      </a:lnTo>
                      <a:lnTo>
                        <a:pt x="202" y="486"/>
                      </a:lnTo>
                      <a:lnTo>
                        <a:pt x="201" y="481"/>
                      </a:lnTo>
                      <a:lnTo>
                        <a:pt x="201" y="475"/>
                      </a:lnTo>
                      <a:lnTo>
                        <a:pt x="200" y="470"/>
                      </a:lnTo>
                      <a:lnTo>
                        <a:pt x="198" y="464"/>
                      </a:lnTo>
                      <a:lnTo>
                        <a:pt x="198" y="459"/>
                      </a:lnTo>
                      <a:lnTo>
                        <a:pt x="197" y="453"/>
                      </a:lnTo>
                      <a:lnTo>
                        <a:pt x="195" y="448"/>
                      </a:lnTo>
                      <a:lnTo>
                        <a:pt x="195" y="442"/>
                      </a:lnTo>
                      <a:lnTo>
                        <a:pt x="194" y="437"/>
                      </a:lnTo>
                      <a:lnTo>
                        <a:pt x="194" y="431"/>
                      </a:lnTo>
                      <a:lnTo>
                        <a:pt x="193" y="426"/>
                      </a:lnTo>
                      <a:lnTo>
                        <a:pt x="191" y="420"/>
                      </a:lnTo>
                      <a:lnTo>
                        <a:pt x="191" y="414"/>
                      </a:lnTo>
                      <a:lnTo>
                        <a:pt x="190" y="409"/>
                      </a:lnTo>
                      <a:lnTo>
                        <a:pt x="189" y="403"/>
                      </a:lnTo>
                      <a:lnTo>
                        <a:pt x="189" y="398"/>
                      </a:lnTo>
                      <a:lnTo>
                        <a:pt x="187" y="391"/>
                      </a:lnTo>
                      <a:lnTo>
                        <a:pt x="187" y="387"/>
                      </a:lnTo>
                      <a:lnTo>
                        <a:pt x="186" y="380"/>
                      </a:lnTo>
                      <a:lnTo>
                        <a:pt x="184" y="375"/>
                      </a:lnTo>
                      <a:lnTo>
                        <a:pt x="183" y="369"/>
                      </a:lnTo>
                      <a:lnTo>
                        <a:pt x="183" y="364"/>
                      </a:lnTo>
                      <a:lnTo>
                        <a:pt x="182" y="358"/>
                      </a:lnTo>
                      <a:lnTo>
                        <a:pt x="182" y="352"/>
                      </a:lnTo>
                      <a:lnTo>
                        <a:pt x="179" y="347"/>
                      </a:lnTo>
                      <a:lnTo>
                        <a:pt x="179" y="343"/>
                      </a:lnTo>
                      <a:lnTo>
                        <a:pt x="178" y="337"/>
                      </a:lnTo>
                      <a:lnTo>
                        <a:pt x="178" y="330"/>
                      </a:lnTo>
                      <a:lnTo>
                        <a:pt x="175" y="325"/>
                      </a:lnTo>
                      <a:lnTo>
                        <a:pt x="175" y="321"/>
                      </a:lnTo>
                      <a:lnTo>
                        <a:pt x="173" y="314"/>
                      </a:lnTo>
                      <a:lnTo>
                        <a:pt x="172" y="308"/>
                      </a:lnTo>
                      <a:lnTo>
                        <a:pt x="171" y="303"/>
                      </a:lnTo>
                      <a:lnTo>
                        <a:pt x="169" y="297"/>
                      </a:lnTo>
                      <a:lnTo>
                        <a:pt x="168" y="292"/>
                      </a:lnTo>
                      <a:lnTo>
                        <a:pt x="167" y="286"/>
                      </a:lnTo>
                      <a:lnTo>
                        <a:pt x="164" y="281"/>
                      </a:lnTo>
                      <a:lnTo>
                        <a:pt x="164" y="277"/>
                      </a:lnTo>
                      <a:lnTo>
                        <a:pt x="162" y="270"/>
                      </a:lnTo>
                      <a:lnTo>
                        <a:pt x="161" y="266"/>
                      </a:lnTo>
                      <a:lnTo>
                        <a:pt x="158" y="260"/>
                      </a:lnTo>
                      <a:lnTo>
                        <a:pt x="158" y="256"/>
                      </a:lnTo>
                      <a:lnTo>
                        <a:pt x="156" y="249"/>
                      </a:lnTo>
                      <a:lnTo>
                        <a:pt x="154" y="245"/>
                      </a:lnTo>
                      <a:lnTo>
                        <a:pt x="151" y="238"/>
                      </a:lnTo>
                      <a:lnTo>
                        <a:pt x="150" y="234"/>
                      </a:lnTo>
                      <a:lnTo>
                        <a:pt x="147" y="228"/>
                      </a:lnTo>
                      <a:lnTo>
                        <a:pt x="146" y="223"/>
                      </a:lnTo>
                      <a:lnTo>
                        <a:pt x="143" y="217"/>
                      </a:lnTo>
                      <a:lnTo>
                        <a:pt x="142" y="213"/>
                      </a:lnTo>
                      <a:lnTo>
                        <a:pt x="139" y="208"/>
                      </a:lnTo>
                      <a:lnTo>
                        <a:pt x="138" y="202"/>
                      </a:lnTo>
                      <a:lnTo>
                        <a:pt x="135" y="198"/>
                      </a:lnTo>
                      <a:lnTo>
                        <a:pt x="134" y="193"/>
                      </a:lnTo>
                      <a:lnTo>
                        <a:pt x="131" y="189"/>
                      </a:lnTo>
                      <a:lnTo>
                        <a:pt x="128" y="183"/>
                      </a:lnTo>
                      <a:lnTo>
                        <a:pt x="125" y="178"/>
                      </a:lnTo>
                      <a:lnTo>
                        <a:pt x="123" y="173"/>
                      </a:lnTo>
                      <a:lnTo>
                        <a:pt x="117" y="173"/>
                      </a:lnTo>
                      <a:lnTo>
                        <a:pt x="110" y="175"/>
                      </a:lnTo>
                      <a:lnTo>
                        <a:pt x="105" y="176"/>
                      </a:lnTo>
                      <a:lnTo>
                        <a:pt x="99" y="178"/>
                      </a:lnTo>
                      <a:lnTo>
                        <a:pt x="101" y="186"/>
                      </a:lnTo>
                      <a:lnTo>
                        <a:pt x="102" y="194"/>
                      </a:lnTo>
                      <a:lnTo>
                        <a:pt x="103" y="202"/>
                      </a:lnTo>
                      <a:lnTo>
                        <a:pt x="106" y="212"/>
                      </a:lnTo>
                      <a:lnTo>
                        <a:pt x="107" y="220"/>
                      </a:lnTo>
                      <a:lnTo>
                        <a:pt x="110" y="228"/>
                      </a:lnTo>
                      <a:lnTo>
                        <a:pt x="113" y="237"/>
                      </a:lnTo>
                      <a:lnTo>
                        <a:pt x="114" y="246"/>
                      </a:lnTo>
                      <a:lnTo>
                        <a:pt x="117" y="253"/>
                      </a:lnTo>
                      <a:lnTo>
                        <a:pt x="118" y="263"/>
                      </a:lnTo>
                      <a:lnTo>
                        <a:pt x="121" y="271"/>
                      </a:lnTo>
                      <a:lnTo>
                        <a:pt x="124" y="281"/>
                      </a:lnTo>
                      <a:lnTo>
                        <a:pt x="125" y="288"/>
                      </a:lnTo>
                      <a:lnTo>
                        <a:pt x="128" y="297"/>
                      </a:lnTo>
                      <a:lnTo>
                        <a:pt x="131" y="306"/>
                      </a:lnTo>
                      <a:lnTo>
                        <a:pt x="134" y="314"/>
                      </a:lnTo>
                      <a:lnTo>
                        <a:pt x="135" y="322"/>
                      </a:lnTo>
                      <a:lnTo>
                        <a:pt x="138" y="330"/>
                      </a:lnTo>
                      <a:lnTo>
                        <a:pt x="139" y="339"/>
                      </a:lnTo>
                      <a:lnTo>
                        <a:pt x="142" y="348"/>
                      </a:lnTo>
                      <a:lnTo>
                        <a:pt x="143" y="355"/>
                      </a:lnTo>
                      <a:lnTo>
                        <a:pt x="145" y="365"/>
                      </a:lnTo>
                      <a:lnTo>
                        <a:pt x="146" y="373"/>
                      </a:lnTo>
                      <a:lnTo>
                        <a:pt x="149" y="383"/>
                      </a:lnTo>
                      <a:lnTo>
                        <a:pt x="150" y="391"/>
                      </a:lnTo>
                      <a:lnTo>
                        <a:pt x="151" y="399"/>
                      </a:lnTo>
                      <a:lnTo>
                        <a:pt x="153" y="408"/>
                      </a:lnTo>
                      <a:lnTo>
                        <a:pt x="154" y="417"/>
                      </a:lnTo>
                      <a:lnTo>
                        <a:pt x="154" y="426"/>
                      </a:lnTo>
                      <a:lnTo>
                        <a:pt x="156" y="435"/>
                      </a:lnTo>
                      <a:lnTo>
                        <a:pt x="156" y="443"/>
                      </a:lnTo>
                      <a:lnTo>
                        <a:pt x="157" y="452"/>
                      </a:lnTo>
                      <a:lnTo>
                        <a:pt x="154" y="445"/>
                      </a:lnTo>
                      <a:lnTo>
                        <a:pt x="151" y="439"/>
                      </a:lnTo>
                      <a:lnTo>
                        <a:pt x="147" y="434"/>
                      </a:lnTo>
                      <a:lnTo>
                        <a:pt x="146" y="427"/>
                      </a:lnTo>
                      <a:lnTo>
                        <a:pt x="142" y="420"/>
                      </a:lnTo>
                      <a:lnTo>
                        <a:pt x="139" y="414"/>
                      </a:lnTo>
                      <a:lnTo>
                        <a:pt x="138" y="408"/>
                      </a:lnTo>
                      <a:lnTo>
                        <a:pt x="135" y="402"/>
                      </a:lnTo>
                      <a:lnTo>
                        <a:pt x="131" y="394"/>
                      </a:lnTo>
                      <a:lnTo>
                        <a:pt x="129" y="387"/>
                      </a:lnTo>
                      <a:lnTo>
                        <a:pt x="125" y="380"/>
                      </a:lnTo>
                      <a:lnTo>
                        <a:pt x="123" y="375"/>
                      </a:lnTo>
                      <a:lnTo>
                        <a:pt x="120" y="366"/>
                      </a:lnTo>
                      <a:lnTo>
                        <a:pt x="117" y="359"/>
                      </a:lnTo>
                      <a:lnTo>
                        <a:pt x="114" y="354"/>
                      </a:lnTo>
                      <a:lnTo>
                        <a:pt x="113" y="347"/>
                      </a:lnTo>
                      <a:lnTo>
                        <a:pt x="109" y="339"/>
                      </a:lnTo>
                      <a:lnTo>
                        <a:pt x="106" y="332"/>
                      </a:lnTo>
                      <a:lnTo>
                        <a:pt x="102" y="324"/>
                      </a:lnTo>
                      <a:lnTo>
                        <a:pt x="101" y="318"/>
                      </a:lnTo>
                      <a:lnTo>
                        <a:pt x="96" y="310"/>
                      </a:lnTo>
                      <a:lnTo>
                        <a:pt x="94" y="303"/>
                      </a:lnTo>
                      <a:lnTo>
                        <a:pt x="91" y="295"/>
                      </a:lnTo>
                      <a:lnTo>
                        <a:pt x="88" y="289"/>
                      </a:lnTo>
                      <a:lnTo>
                        <a:pt x="85" y="281"/>
                      </a:lnTo>
                      <a:lnTo>
                        <a:pt x="83" y="274"/>
                      </a:lnTo>
                      <a:lnTo>
                        <a:pt x="80" y="266"/>
                      </a:lnTo>
                      <a:lnTo>
                        <a:pt x="77" y="259"/>
                      </a:lnTo>
                      <a:lnTo>
                        <a:pt x="73" y="251"/>
                      </a:lnTo>
                      <a:lnTo>
                        <a:pt x="72" y="244"/>
                      </a:lnTo>
                      <a:lnTo>
                        <a:pt x="69" y="237"/>
                      </a:lnTo>
                      <a:lnTo>
                        <a:pt x="66" y="230"/>
                      </a:lnTo>
                      <a:lnTo>
                        <a:pt x="62" y="222"/>
                      </a:lnTo>
                      <a:lnTo>
                        <a:pt x="61" y="213"/>
                      </a:lnTo>
                      <a:lnTo>
                        <a:pt x="57" y="206"/>
                      </a:lnTo>
                      <a:lnTo>
                        <a:pt x="54" y="200"/>
                      </a:lnTo>
                      <a:lnTo>
                        <a:pt x="52" y="191"/>
                      </a:lnTo>
                      <a:lnTo>
                        <a:pt x="50" y="184"/>
                      </a:lnTo>
                      <a:lnTo>
                        <a:pt x="47" y="176"/>
                      </a:lnTo>
                      <a:lnTo>
                        <a:pt x="44" y="169"/>
                      </a:lnTo>
                      <a:lnTo>
                        <a:pt x="41" y="161"/>
                      </a:lnTo>
                      <a:lnTo>
                        <a:pt x="39" y="154"/>
                      </a:lnTo>
                      <a:lnTo>
                        <a:pt x="36" y="146"/>
                      </a:lnTo>
                      <a:lnTo>
                        <a:pt x="33" y="139"/>
                      </a:lnTo>
                      <a:lnTo>
                        <a:pt x="32" y="132"/>
                      </a:lnTo>
                      <a:lnTo>
                        <a:pt x="29" y="124"/>
                      </a:lnTo>
                      <a:lnTo>
                        <a:pt x="28" y="117"/>
                      </a:lnTo>
                      <a:lnTo>
                        <a:pt x="25" y="110"/>
                      </a:lnTo>
                      <a:lnTo>
                        <a:pt x="24" y="103"/>
                      </a:lnTo>
                      <a:lnTo>
                        <a:pt x="21" y="95"/>
                      </a:lnTo>
                      <a:lnTo>
                        <a:pt x="18" y="88"/>
                      </a:lnTo>
                      <a:lnTo>
                        <a:pt x="17" y="80"/>
                      </a:lnTo>
                      <a:lnTo>
                        <a:pt x="14" y="73"/>
                      </a:lnTo>
                      <a:lnTo>
                        <a:pt x="13" y="66"/>
                      </a:lnTo>
                      <a:lnTo>
                        <a:pt x="11" y="59"/>
                      </a:lnTo>
                      <a:lnTo>
                        <a:pt x="10" y="52"/>
                      </a:lnTo>
                      <a:lnTo>
                        <a:pt x="7" y="45"/>
                      </a:lnTo>
                      <a:lnTo>
                        <a:pt x="7" y="38"/>
                      </a:lnTo>
                      <a:lnTo>
                        <a:pt x="4" y="31"/>
                      </a:lnTo>
                      <a:lnTo>
                        <a:pt x="4" y="25"/>
                      </a:lnTo>
                      <a:lnTo>
                        <a:pt x="2" y="18"/>
                      </a:lnTo>
                      <a:lnTo>
                        <a:pt x="2" y="12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6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8" name="Freeform 91">
                  <a:extLst>
                    <a:ext uri="{FF2B5EF4-FFF2-40B4-BE49-F238E27FC236}">
                      <a16:creationId xmlns:a16="http://schemas.microsoft.com/office/drawing/2014/main" id="{AAA19324-24C5-2C87-1379-BCC925832F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004"/>
                  <a:ext cx="125" cy="225"/>
                </a:xfrm>
                <a:custGeom>
                  <a:avLst/>
                  <a:gdLst>
                    <a:gd name="T0" fmla="*/ 117 w 125"/>
                    <a:gd name="T1" fmla="*/ 116 h 225"/>
                    <a:gd name="T2" fmla="*/ 103 w 125"/>
                    <a:gd name="T3" fmla="*/ 108 h 225"/>
                    <a:gd name="T4" fmla="*/ 90 w 125"/>
                    <a:gd name="T5" fmla="*/ 99 h 225"/>
                    <a:gd name="T6" fmla="*/ 80 w 125"/>
                    <a:gd name="T7" fmla="*/ 88 h 225"/>
                    <a:gd name="T8" fmla="*/ 72 w 125"/>
                    <a:gd name="T9" fmla="*/ 79 h 225"/>
                    <a:gd name="T10" fmla="*/ 65 w 125"/>
                    <a:gd name="T11" fmla="*/ 68 h 225"/>
                    <a:gd name="T12" fmla="*/ 59 w 125"/>
                    <a:gd name="T13" fmla="*/ 57 h 225"/>
                    <a:gd name="T14" fmla="*/ 58 w 125"/>
                    <a:gd name="T15" fmla="*/ 46 h 225"/>
                    <a:gd name="T16" fmla="*/ 51 w 125"/>
                    <a:gd name="T17" fmla="*/ 35 h 225"/>
                    <a:gd name="T18" fmla="*/ 36 w 125"/>
                    <a:gd name="T19" fmla="*/ 25 h 225"/>
                    <a:gd name="T20" fmla="*/ 21 w 125"/>
                    <a:gd name="T21" fmla="*/ 15 h 225"/>
                    <a:gd name="T22" fmla="*/ 7 w 125"/>
                    <a:gd name="T23" fmla="*/ 6 h 225"/>
                    <a:gd name="T24" fmla="*/ 2 w 125"/>
                    <a:gd name="T25" fmla="*/ 7 h 225"/>
                    <a:gd name="T26" fmla="*/ 3 w 125"/>
                    <a:gd name="T27" fmla="*/ 19 h 225"/>
                    <a:gd name="T28" fmla="*/ 4 w 125"/>
                    <a:gd name="T29" fmla="*/ 35 h 225"/>
                    <a:gd name="T30" fmla="*/ 4 w 125"/>
                    <a:gd name="T31" fmla="*/ 47 h 225"/>
                    <a:gd name="T32" fmla="*/ 6 w 125"/>
                    <a:gd name="T33" fmla="*/ 61 h 225"/>
                    <a:gd name="T34" fmla="*/ 6 w 125"/>
                    <a:gd name="T35" fmla="*/ 76 h 225"/>
                    <a:gd name="T36" fmla="*/ 4 w 125"/>
                    <a:gd name="T37" fmla="*/ 90 h 225"/>
                    <a:gd name="T38" fmla="*/ 4 w 125"/>
                    <a:gd name="T39" fmla="*/ 104 h 225"/>
                    <a:gd name="T40" fmla="*/ 4 w 125"/>
                    <a:gd name="T41" fmla="*/ 117 h 225"/>
                    <a:gd name="T42" fmla="*/ 3 w 125"/>
                    <a:gd name="T43" fmla="*/ 131 h 225"/>
                    <a:gd name="T44" fmla="*/ 3 w 125"/>
                    <a:gd name="T45" fmla="*/ 145 h 225"/>
                    <a:gd name="T46" fmla="*/ 3 w 125"/>
                    <a:gd name="T47" fmla="*/ 160 h 225"/>
                    <a:gd name="T48" fmla="*/ 2 w 125"/>
                    <a:gd name="T49" fmla="*/ 174 h 225"/>
                    <a:gd name="T50" fmla="*/ 2 w 125"/>
                    <a:gd name="T51" fmla="*/ 188 h 225"/>
                    <a:gd name="T52" fmla="*/ 2 w 125"/>
                    <a:gd name="T53" fmla="*/ 201 h 225"/>
                    <a:gd name="T54" fmla="*/ 2 w 125"/>
                    <a:gd name="T55" fmla="*/ 217 h 225"/>
                    <a:gd name="T56" fmla="*/ 9 w 125"/>
                    <a:gd name="T57" fmla="*/ 225 h 225"/>
                    <a:gd name="T58" fmla="*/ 21 w 125"/>
                    <a:gd name="T59" fmla="*/ 225 h 225"/>
                    <a:gd name="T60" fmla="*/ 36 w 125"/>
                    <a:gd name="T61" fmla="*/ 225 h 225"/>
                    <a:gd name="T62" fmla="*/ 48 w 125"/>
                    <a:gd name="T63" fmla="*/ 223 h 225"/>
                    <a:gd name="T64" fmla="*/ 54 w 125"/>
                    <a:gd name="T65" fmla="*/ 218 h 225"/>
                    <a:gd name="T66" fmla="*/ 53 w 125"/>
                    <a:gd name="T67" fmla="*/ 207 h 225"/>
                    <a:gd name="T68" fmla="*/ 53 w 125"/>
                    <a:gd name="T69" fmla="*/ 194 h 225"/>
                    <a:gd name="T70" fmla="*/ 58 w 125"/>
                    <a:gd name="T71" fmla="*/ 179 h 225"/>
                    <a:gd name="T72" fmla="*/ 65 w 125"/>
                    <a:gd name="T73" fmla="*/ 166 h 225"/>
                    <a:gd name="T74" fmla="*/ 76 w 125"/>
                    <a:gd name="T75" fmla="*/ 153 h 225"/>
                    <a:gd name="T76" fmla="*/ 88 w 125"/>
                    <a:gd name="T77" fmla="*/ 142 h 225"/>
                    <a:gd name="T78" fmla="*/ 102 w 125"/>
                    <a:gd name="T79" fmla="*/ 132 h 225"/>
                    <a:gd name="T80" fmla="*/ 117 w 125"/>
                    <a:gd name="T81" fmla="*/ 124 h 225"/>
                    <a:gd name="T82" fmla="*/ 125 w 125"/>
                    <a:gd name="T83" fmla="*/ 121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25" h="225">
                      <a:moveTo>
                        <a:pt x="125" y="121"/>
                      </a:moveTo>
                      <a:lnTo>
                        <a:pt x="117" y="116"/>
                      </a:lnTo>
                      <a:lnTo>
                        <a:pt x="110" y="112"/>
                      </a:lnTo>
                      <a:lnTo>
                        <a:pt x="103" y="108"/>
                      </a:lnTo>
                      <a:lnTo>
                        <a:pt x="97" y="104"/>
                      </a:lnTo>
                      <a:lnTo>
                        <a:pt x="90" y="99"/>
                      </a:lnTo>
                      <a:lnTo>
                        <a:pt x="86" y="94"/>
                      </a:lnTo>
                      <a:lnTo>
                        <a:pt x="80" y="88"/>
                      </a:lnTo>
                      <a:lnTo>
                        <a:pt x="76" y="84"/>
                      </a:lnTo>
                      <a:lnTo>
                        <a:pt x="72" y="79"/>
                      </a:lnTo>
                      <a:lnTo>
                        <a:pt x="68" y="73"/>
                      </a:lnTo>
                      <a:lnTo>
                        <a:pt x="65" y="68"/>
                      </a:lnTo>
                      <a:lnTo>
                        <a:pt x="62" y="64"/>
                      </a:lnTo>
                      <a:lnTo>
                        <a:pt x="59" y="57"/>
                      </a:lnTo>
                      <a:lnTo>
                        <a:pt x="59" y="51"/>
                      </a:lnTo>
                      <a:lnTo>
                        <a:pt x="58" y="46"/>
                      </a:lnTo>
                      <a:lnTo>
                        <a:pt x="59" y="40"/>
                      </a:lnTo>
                      <a:lnTo>
                        <a:pt x="51" y="35"/>
                      </a:lnTo>
                      <a:lnTo>
                        <a:pt x="44" y="29"/>
                      </a:lnTo>
                      <a:lnTo>
                        <a:pt x="36" y="25"/>
                      </a:lnTo>
                      <a:lnTo>
                        <a:pt x="29" y="21"/>
                      </a:lnTo>
                      <a:lnTo>
                        <a:pt x="21" y="15"/>
                      </a:lnTo>
                      <a:lnTo>
                        <a:pt x="14" y="11"/>
                      </a:lnTo>
                      <a:lnTo>
                        <a:pt x="7" y="6"/>
                      </a:lnTo>
                      <a:lnTo>
                        <a:pt x="0" y="0"/>
                      </a:lnTo>
                      <a:lnTo>
                        <a:pt x="2" y="7"/>
                      </a:lnTo>
                      <a:lnTo>
                        <a:pt x="3" y="13"/>
                      </a:lnTo>
                      <a:lnTo>
                        <a:pt x="3" y="19"/>
                      </a:lnTo>
                      <a:lnTo>
                        <a:pt x="4" y="28"/>
                      </a:lnTo>
                      <a:lnTo>
                        <a:pt x="4" y="35"/>
                      </a:lnTo>
                      <a:lnTo>
                        <a:pt x="4" y="40"/>
                      </a:lnTo>
                      <a:lnTo>
                        <a:pt x="4" y="47"/>
                      </a:lnTo>
                      <a:lnTo>
                        <a:pt x="6" y="55"/>
                      </a:lnTo>
                      <a:lnTo>
                        <a:pt x="6" y="61"/>
                      </a:lnTo>
                      <a:lnTo>
                        <a:pt x="6" y="68"/>
                      </a:lnTo>
                      <a:lnTo>
                        <a:pt x="6" y="76"/>
                      </a:lnTo>
                      <a:lnTo>
                        <a:pt x="6" y="83"/>
                      </a:lnTo>
                      <a:lnTo>
                        <a:pt x="4" y="90"/>
                      </a:lnTo>
                      <a:lnTo>
                        <a:pt x="4" y="97"/>
                      </a:lnTo>
                      <a:lnTo>
                        <a:pt x="4" y="104"/>
                      </a:lnTo>
                      <a:lnTo>
                        <a:pt x="4" y="112"/>
                      </a:lnTo>
                      <a:lnTo>
                        <a:pt x="4" y="117"/>
                      </a:lnTo>
                      <a:lnTo>
                        <a:pt x="3" y="124"/>
                      </a:lnTo>
                      <a:lnTo>
                        <a:pt x="3" y="131"/>
                      </a:lnTo>
                      <a:lnTo>
                        <a:pt x="3" y="138"/>
                      </a:lnTo>
                      <a:lnTo>
                        <a:pt x="3" y="145"/>
                      </a:lnTo>
                      <a:lnTo>
                        <a:pt x="3" y="153"/>
                      </a:lnTo>
                      <a:lnTo>
                        <a:pt x="3" y="160"/>
                      </a:lnTo>
                      <a:lnTo>
                        <a:pt x="3" y="167"/>
                      </a:lnTo>
                      <a:lnTo>
                        <a:pt x="2" y="174"/>
                      </a:lnTo>
                      <a:lnTo>
                        <a:pt x="2" y="181"/>
                      </a:lnTo>
                      <a:lnTo>
                        <a:pt x="2" y="188"/>
                      </a:lnTo>
                      <a:lnTo>
                        <a:pt x="2" y="194"/>
                      </a:lnTo>
                      <a:lnTo>
                        <a:pt x="2" y="201"/>
                      </a:lnTo>
                      <a:lnTo>
                        <a:pt x="2" y="210"/>
                      </a:lnTo>
                      <a:lnTo>
                        <a:pt x="2" y="217"/>
                      </a:lnTo>
                      <a:lnTo>
                        <a:pt x="3" y="225"/>
                      </a:lnTo>
                      <a:lnTo>
                        <a:pt x="9" y="225"/>
                      </a:lnTo>
                      <a:lnTo>
                        <a:pt x="15" y="225"/>
                      </a:lnTo>
                      <a:lnTo>
                        <a:pt x="21" y="225"/>
                      </a:lnTo>
                      <a:lnTo>
                        <a:pt x="29" y="225"/>
                      </a:lnTo>
                      <a:lnTo>
                        <a:pt x="36" y="225"/>
                      </a:lnTo>
                      <a:lnTo>
                        <a:pt x="43" y="225"/>
                      </a:lnTo>
                      <a:lnTo>
                        <a:pt x="48" y="223"/>
                      </a:lnTo>
                      <a:lnTo>
                        <a:pt x="55" y="222"/>
                      </a:lnTo>
                      <a:lnTo>
                        <a:pt x="54" y="218"/>
                      </a:lnTo>
                      <a:lnTo>
                        <a:pt x="53" y="212"/>
                      </a:lnTo>
                      <a:lnTo>
                        <a:pt x="53" y="207"/>
                      </a:lnTo>
                      <a:lnTo>
                        <a:pt x="53" y="204"/>
                      </a:lnTo>
                      <a:lnTo>
                        <a:pt x="53" y="194"/>
                      </a:lnTo>
                      <a:lnTo>
                        <a:pt x="55" y="186"/>
                      </a:lnTo>
                      <a:lnTo>
                        <a:pt x="58" y="179"/>
                      </a:lnTo>
                      <a:lnTo>
                        <a:pt x="61" y="172"/>
                      </a:lnTo>
                      <a:lnTo>
                        <a:pt x="65" y="166"/>
                      </a:lnTo>
                      <a:lnTo>
                        <a:pt x="72" y="160"/>
                      </a:lnTo>
                      <a:lnTo>
                        <a:pt x="76" y="153"/>
                      </a:lnTo>
                      <a:lnTo>
                        <a:pt x="81" y="148"/>
                      </a:lnTo>
                      <a:lnTo>
                        <a:pt x="88" y="142"/>
                      </a:lnTo>
                      <a:lnTo>
                        <a:pt x="95" y="137"/>
                      </a:lnTo>
                      <a:lnTo>
                        <a:pt x="102" y="132"/>
                      </a:lnTo>
                      <a:lnTo>
                        <a:pt x="110" y="128"/>
                      </a:lnTo>
                      <a:lnTo>
                        <a:pt x="117" y="124"/>
                      </a:lnTo>
                      <a:lnTo>
                        <a:pt x="125" y="121"/>
                      </a:lnTo>
                      <a:lnTo>
                        <a:pt x="125" y="121"/>
                      </a:lnTo>
                      <a:close/>
                    </a:path>
                  </a:pathLst>
                </a:custGeom>
                <a:solidFill>
                  <a:srgbClr val="A6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9" name="Freeform 92">
                  <a:extLst>
                    <a:ext uri="{FF2B5EF4-FFF2-40B4-BE49-F238E27FC236}">
                      <a16:creationId xmlns:a16="http://schemas.microsoft.com/office/drawing/2014/main" id="{C1E26800-39D9-1550-E87D-6DD991B8BC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1510"/>
                  <a:ext cx="746" cy="1410"/>
                </a:xfrm>
                <a:custGeom>
                  <a:avLst/>
                  <a:gdLst>
                    <a:gd name="T0" fmla="*/ 58 w 746"/>
                    <a:gd name="T1" fmla="*/ 63 h 1410"/>
                    <a:gd name="T2" fmla="*/ 65 w 746"/>
                    <a:gd name="T3" fmla="*/ 155 h 1410"/>
                    <a:gd name="T4" fmla="*/ 62 w 746"/>
                    <a:gd name="T5" fmla="*/ 253 h 1410"/>
                    <a:gd name="T6" fmla="*/ 58 w 746"/>
                    <a:gd name="T7" fmla="*/ 350 h 1410"/>
                    <a:gd name="T8" fmla="*/ 59 w 746"/>
                    <a:gd name="T9" fmla="*/ 436 h 1410"/>
                    <a:gd name="T10" fmla="*/ 146 w 746"/>
                    <a:gd name="T11" fmla="*/ 513 h 1410"/>
                    <a:gd name="T12" fmla="*/ 221 w 746"/>
                    <a:gd name="T13" fmla="*/ 581 h 1410"/>
                    <a:gd name="T14" fmla="*/ 303 w 746"/>
                    <a:gd name="T15" fmla="*/ 625 h 1410"/>
                    <a:gd name="T16" fmla="*/ 381 w 746"/>
                    <a:gd name="T17" fmla="*/ 647 h 1410"/>
                    <a:gd name="T18" fmla="*/ 422 w 746"/>
                    <a:gd name="T19" fmla="*/ 618 h 1410"/>
                    <a:gd name="T20" fmla="*/ 480 w 746"/>
                    <a:gd name="T21" fmla="*/ 566 h 1410"/>
                    <a:gd name="T22" fmla="*/ 512 w 746"/>
                    <a:gd name="T23" fmla="*/ 622 h 1410"/>
                    <a:gd name="T24" fmla="*/ 512 w 746"/>
                    <a:gd name="T25" fmla="*/ 676 h 1410"/>
                    <a:gd name="T26" fmla="*/ 598 w 746"/>
                    <a:gd name="T27" fmla="*/ 709 h 1410"/>
                    <a:gd name="T28" fmla="*/ 608 w 746"/>
                    <a:gd name="T29" fmla="*/ 770 h 1410"/>
                    <a:gd name="T30" fmla="*/ 629 w 746"/>
                    <a:gd name="T31" fmla="*/ 868 h 1410"/>
                    <a:gd name="T32" fmla="*/ 669 w 746"/>
                    <a:gd name="T33" fmla="*/ 961 h 1410"/>
                    <a:gd name="T34" fmla="*/ 722 w 746"/>
                    <a:gd name="T35" fmla="*/ 1014 h 1410"/>
                    <a:gd name="T36" fmla="*/ 730 w 746"/>
                    <a:gd name="T37" fmla="*/ 1073 h 1410"/>
                    <a:gd name="T38" fmla="*/ 674 w 746"/>
                    <a:gd name="T39" fmla="*/ 1062 h 1410"/>
                    <a:gd name="T40" fmla="*/ 598 w 746"/>
                    <a:gd name="T41" fmla="*/ 987 h 1410"/>
                    <a:gd name="T42" fmla="*/ 558 w 746"/>
                    <a:gd name="T43" fmla="*/ 954 h 1410"/>
                    <a:gd name="T44" fmla="*/ 560 w 746"/>
                    <a:gd name="T45" fmla="*/ 1027 h 1410"/>
                    <a:gd name="T46" fmla="*/ 564 w 746"/>
                    <a:gd name="T47" fmla="*/ 1128 h 1410"/>
                    <a:gd name="T48" fmla="*/ 567 w 746"/>
                    <a:gd name="T49" fmla="*/ 1230 h 1410"/>
                    <a:gd name="T50" fmla="*/ 572 w 746"/>
                    <a:gd name="T51" fmla="*/ 1317 h 1410"/>
                    <a:gd name="T52" fmla="*/ 560 w 746"/>
                    <a:gd name="T53" fmla="*/ 1383 h 1410"/>
                    <a:gd name="T54" fmla="*/ 543 w 746"/>
                    <a:gd name="T55" fmla="*/ 1346 h 1410"/>
                    <a:gd name="T56" fmla="*/ 535 w 746"/>
                    <a:gd name="T57" fmla="*/ 1224 h 1410"/>
                    <a:gd name="T58" fmla="*/ 534 w 746"/>
                    <a:gd name="T59" fmla="*/ 1099 h 1410"/>
                    <a:gd name="T60" fmla="*/ 534 w 746"/>
                    <a:gd name="T61" fmla="*/ 986 h 1410"/>
                    <a:gd name="T62" fmla="*/ 536 w 746"/>
                    <a:gd name="T63" fmla="*/ 901 h 1410"/>
                    <a:gd name="T64" fmla="*/ 575 w 746"/>
                    <a:gd name="T65" fmla="*/ 902 h 1410"/>
                    <a:gd name="T66" fmla="*/ 615 w 746"/>
                    <a:gd name="T67" fmla="*/ 978 h 1410"/>
                    <a:gd name="T68" fmla="*/ 680 w 746"/>
                    <a:gd name="T69" fmla="*/ 1026 h 1410"/>
                    <a:gd name="T70" fmla="*/ 638 w 746"/>
                    <a:gd name="T71" fmla="*/ 947 h 1410"/>
                    <a:gd name="T72" fmla="*/ 612 w 746"/>
                    <a:gd name="T73" fmla="*/ 888 h 1410"/>
                    <a:gd name="T74" fmla="*/ 593 w 746"/>
                    <a:gd name="T75" fmla="*/ 828 h 1410"/>
                    <a:gd name="T76" fmla="*/ 576 w 746"/>
                    <a:gd name="T77" fmla="*/ 764 h 1410"/>
                    <a:gd name="T78" fmla="*/ 534 w 746"/>
                    <a:gd name="T79" fmla="*/ 716 h 1410"/>
                    <a:gd name="T80" fmla="*/ 465 w 746"/>
                    <a:gd name="T81" fmla="*/ 660 h 1410"/>
                    <a:gd name="T82" fmla="*/ 448 w 746"/>
                    <a:gd name="T83" fmla="*/ 679 h 1410"/>
                    <a:gd name="T84" fmla="*/ 343 w 746"/>
                    <a:gd name="T85" fmla="*/ 664 h 1410"/>
                    <a:gd name="T86" fmla="*/ 233 w 746"/>
                    <a:gd name="T87" fmla="*/ 636 h 1410"/>
                    <a:gd name="T88" fmla="*/ 177 w 746"/>
                    <a:gd name="T89" fmla="*/ 657 h 1410"/>
                    <a:gd name="T90" fmla="*/ 274 w 746"/>
                    <a:gd name="T91" fmla="*/ 686 h 1410"/>
                    <a:gd name="T92" fmla="*/ 345 w 746"/>
                    <a:gd name="T93" fmla="*/ 715 h 1410"/>
                    <a:gd name="T94" fmla="*/ 396 w 746"/>
                    <a:gd name="T95" fmla="*/ 753 h 1410"/>
                    <a:gd name="T96" fmla="*/ 420 w 746"/>
                    <a:gd name="T97" fmla="*/ 850 h 1410"/>
                    <a:gd name="T98" fmla="*/ 422 w 746"/>
                    <a:gd name="T99" fmla="*/ 935 h 1410"/>
                    <a:gd name="T100" fmla="*/ 385 w 746"/>
                    <a:gd name="T101" fmla="*/ 992 h 1410"/>
                    <a:gd name="T102" fmla="*/ 392 w 746"/>
                    <a:gd name="T103" fmla="*/ 909 h 1410"/>
                    <a:gd name="T104" fmla="*/ 373 w 746"/>
                    <a:gd name="T105" fmla="*/ 821 h 1410"/>
                    <a:gd name="T106" fmla="*/ 349 w 746"/>
                    <a:gd name="T107" fmla="*/ 739 h 1410"/>
                    <a:gd name="T108" fmla="*/ 275 w 746"/>
                    <a:gd name="T109" fmla="*/ 706 h 1410"/>
                    <a:gd name="T110" fmla="*/ 194 w 746"/>
                    <a:gd name="T111" fmla="*/ 682 h 1410"/>
                    <a:gd name="T112" fmla="*/ 142 w 746"/>
                    <a:gd name="T113" fmla="*/ 665 h 1410"/>
                    <a:gd name="T114" fmla="*/ 39 w 746"/>
                    <a:gd name="T115" fmla="*/ 737 h 1410"/>
                    <a:gd name="T116" fmla="*/ 30 w 746"/>
                    <a:gd name="T117" fmla="*/ 628 h 1410"/>
                    <a:gd name="T118" fmla="*/ 19 w 746"/>
                    <a:gd name="T119" fmla="*/ 429 h 1410"/>
                    <a:gd name="T120" fmla="*/ 6 w 746"/>
                    <a:gd name="T121" fmla="*/ 210 h 1410"/>
                    <a:gd name="T122" fmla="*/ 0 w 746"/>
                    <a:gd name="T123" fmla="*/ 49 h 1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746" h="1410">
                      <a:moveTo>
                        <a:pt x="4" y="13"/>
                      </a:moveTo>
                      <a:lnTo>
                        <a:pt x="41" y="0"/>
                      </a:lnTo>
                      <a:lnTo>
                        <a:pt x="43" y="5"/>
                      </a:lnTo>
                      <a:lnTo>
                        <a:pt x="44" y="9"/>
                      </a:lnTo>
                      <a:lnTo>
                        <a:pt x="47" y="15"/>
                      </a:lnTo>
                      <a:lnTo>
                        <a:pt x="48" y="20"/>
                      </a:lnTo>
                      <a:lnTo>
                        <a:pt x="50" y="26"/>
                      </a:lnTo>
                      <a:lnTo>
                        <a:pt x="51" y="33"/>
                      </a:lnTo>
                      <a:lnTo>
                        <a:pt x="52" y="38"/>
                      </a:lnTo>
                      <a:lnTo>
                        <a:pt x="55" y="45"/>
                      </a:lnTo>
                      <a:lnTo>
                        <a:pt x="55" y="51"/>
                      </a:lnTo>
                      <a:lnTo>
                        <a:pt x="56" y="57"/>
                      </a:lnTo>
                      <a:lnTo>
                        <a:pt x="58" y="63"/>
                      </a:lnTo>
                      <a:lnTo>
                        <a:pt x="59" y="70"/>
                      </a:lnTo>
                      <a:lnTo>
                        <a:pt x="59" y="77"/>
                      </a:lnTo>
                      <a:lnTo>
                        <a:pt x="61" y="84"/>
                      </a:lnTo>
                      <a:lnTo>
                        <a:pt x="61" y="91"/>
                      </a:lnTo>
                      <a:lnTo>
                        <a:pt x="63" y="97"/>
                      </a:lnTo>
                      <a:lnTo>
                        <a:pt x="63" y="104"/>
                      </a:lnTo>
                      <a:lnTo>
                        <a:pt x="63" y="111"/>
                      </a:lnTo>
                      <a:lnTo>
                        <a:pt x="63" y="118"/>
                      </a:lnTo>
                      <a:lnTo>
                        <a:pt x="63" y="125"/>
                      </a:lnTo>
                      <a:lnTo>
                        <a:pt x="63" y="133"/>
                      </a:lnTo>
                      <a:lnTo>
                        <a:pt x="63" y="140"/>
                      </a:lnTo>
                      <a:lnTo>
                        <a:pt x="63" y="147"/>
                      </a:lnTo>
                      <a:lnTo>
                        <a:pt x="65" y="155"/>
                      </a:lnTo>
                      <a:lnTo>
                        <a:pt x="65" y="162"/>
                      </a:lnTo>
                      <a:lnTo>
                        <a:pt x="65" y="170"/>
                      </a:lnTo>
                      <a:lnTo>
                        <a:pt x="65" y="177"/>
                      </a:lnTo>
                      <a:lnTo>
                        <a:pt x="65" y="186"/>
                      </a:lnTo>
                      <a:lnTo>
                        <a:pt x="65" y="192"/>
                      </a:lnTo>
                      <a:lnTo>
                        <a:pt x="65" y="199"/>
                      </a:lnTo>
                      <a:lnTo>
                        <a:pt x="65" y="208"/>
                      </a:lnTo>
                      <a:lnTo>
                        <a:pt x="65" y="216"/>
                      </a:lnTo>
                      <a:lnTo>
                        <a:pt x="63" y="223"/>
                      </a:lnTo>
                      <a:lnTo>
                        <a:pt x="63" y="231"/>
                      </a:lnTo>
                      <a:lnTo>
                        <a:pt x="63" y="238"/>
                      </a:lnTo>
                      <a:lnTo>
                        <a:pt x="63" y="246"/>
                      </a:lnTo>
                      <a:lnTo>
                        <a:pt x="62" y="253"/>
                      </a:lnTo>
                      <a:lnTo>
                        <a:pt x="61" y="260"/>
                      </a:lnTo>
                      <a:lnTo>
                        <a:pt x="61" y="268"/>
                      </a:lnTo>
                      <a:lnTo>
                        <a:pt x="61" y="277"/>
                      </a:lnTo>
                      <a:lnTo>
                        <a:pt x="61" y="283"/>
                      </a:lnTo>
                      <a:lnTo>
                        <a:pt x="61" y="292"/>
                      </a:lnTo>
                      <a:lnTo>
                        <a:pt x="59" y="299"/>
                      </a:lnTo>
                      <a:lnTo>
                        <a:pt x="59" y="307"/>
                      </a:lnTo>
                      <a:lnTo>
                        <a:pt x="59" y="314"/>
                      </a:lnTo>
                      <a:lnTo>
                        <a:pt x="59" y="321"/>
                      </a:lnTo>
                      <a:lnTo>
                        <a:pt x="59" y="329"/>
                      </a:lnTo>
                      <a:lnTo>
                        <a:pt x="59" y="336"/>
                      </a:lnTo>
                      <a:lnTo>
                        <a:pt x="58" y="343"/>
                      </a:lnTo>
                      <a:lnTo>
                        <a:pt x="58" y="350"/>
                      </a:lnTo>
                      <a:lnTo>
                        <a:pt x="58" y="356"/>
                      </a:lnTo>
                      <a:lnTo>
                        <a:pt x="58" y="363"/>
                      </a:lnTo>
                      <a:lnTo>
                        <a:pt x="58" y="370"/>
                      </a:lnTo>
                      <a:lnTo>
                        <a:pt x="58" y="377"/>
                      </a:lnTo>
                      <a:lnTo>
                        <a:pt x="58" y="384"/>
                      </a:lnTo>
                      <a:lnTo>
                        <a:pt x="58" y="392"/>
                      </a:lnTo>
                      <a:lnTo>
                        <a:pt x="58" y="398"/>
                      </a:lnTo>
                      <a:lnTo>
                        <a:pt x="58" y="405"/>
                      </a:lnTo>
                      <a:lnTo>
                        <a:pt x="58" y="410"/>
                      </a:lnTo>
                      <a:lnTo>
                        <a:pt x="58" y="417"/>
                      </a:lnTo>
                      <a:lnTo>
                        <a:pt x="58" y="424"/>
                      </a:lnTo>
                      <a:lnTo>
                        <a:pt x="59" y="429"/>
                      </a:lnTo>
                      <a:lnTo>
                        <a:pt x="59" y="436"/>
                      </a:lnTo>
                      <a:lnTo>
                        <a:pt x="61" y="442"/>
                      </a:lnTo>
                      <a:lnTo>
                        <a:pt x="67" y="450"/>
                      </a:lnTo>
                      <a:lnTo>
                        <a:pt x="76" y="457"/>
                      </a:lnTo>
                      <a:lnTo>
                        <a:pt x="84" y="465"/>
                      </a:lnTo>
                      <a:lnTo>
                        <a:pt x="92" y="472"/>
                      </a:lnTo>
                      <a:lnTo>
                        <a:pt x="100" y="479"/>
                      </a:lnTo>
                      <a:lnTo>
                        <a:pt x="110" y="486"/>
                      </a:lnTo>
                      <a:lnTo>
                        <a:pt x="114" y="490"/>
                      </a:lnTo>
                      <a:lnTo>
                        <a:pt x="120" y="493"/>
                      </a:lnTo>
                      <a:lnTo>
                        <a:pt x="124" y="497"/>
                      </a:lnTo>
                      <a:lnTo>
                        <a:pt x="128" y="501"/>
                      </a:lnTo>
                      <a:lnTo>
                        <a:pt x="136" y="507"/>
                      </a:lnTo>
                      <a:lnTo>
                        <a:pt x="146" y="513"/>
                      </a:lnTo>
                      <a:lnTo>
                        <a:pt x="154" y="522"/>
                      </a:lnTo>
                      <a:lnTo>
                        <a:pt x="162" y="530"/>
                      </a:lnTo>
                      <a:lnTo>
                        <a:pt x="171" y="537"/>
                      </a:lnTo>
                      <a:lnTo>
                        <a:pt x="179" y="547"/>
                      </a:lnTo>
                      <a:lnTo>
                        <a:pt x="183" y="551"/>
                      </a:lnTo>
                      <a:lnTo>
                        <a:pt x="187" y="555"/>
                      </a:lnTo>
                      <a:lnTo>
                        <a:pt x="191" y="560"/>
                      </a:lnTo>
                      <a:lnTo>
                        <a:pt x="195" y="566"/>
                      </a:lnTo>
                      <a:lnTo>
                        <a:pt x="201" y="569"/>
                      </a:lnTo>
                      <a:lnTo>
                        <a:pt x="205" y="571"/>
                      </a:lnTo>
                      <a:lnTo>
                        <a:pt x="210" y="575"/>
                      </a:lnTo>
                      <a:lnTo>
                        <a:pt x="216" y="578"/>
                      </a:lnTo>
                      <a:lnTo>
                        <a:pt x="221" y="581"/>
                      </a:lnTo>
                      <a:lnTo>
                        <a:pt x="226" y="585"/>
                      </a:lnTo>
                      <a:lnTo>
                        <a:pt x="231" y="588"/>
                      </a:lnTo>
                      <a:lnTo>
                        <a:pt x="237" y="591"/>
                      </a:lnTo>
                      <a:lnTo>
                        <a:pt x="241" y="593"/>
                      </a:lnTo>
                      <a:lnTo>
                        <a:pt x="246" y="596"/>
                      </a:lnTo>
                      <a:lnTo>
                        <a:pt x="250" y="599"/>
                      </a:lnTo>
                      <a:lnTo>
                        <a:pt x="255" y="602"/>
                      </a:lnTo>
                      <a:lnTo>
                        <a:pt x="263" y="606"/>
                      </a:lnTo>
                      <a:lnTo>
                        <a:pt x="272" y="611"/>
                      </a:lnTo>
                      <a:lnTo>
                        <a:pt x="279" y="614"/>
                      </a:lnTo>
                      <a:lnTo>
                        <a:pt x="288" y="618"/>
                      </a:lnTo>
                      <a:lnTo>
                        <a:pt x="296" y="622"/>
                      </a:lnTo>
                      <a:lnTo>
                        <a:pt x="303" y="625"/>
                      </a:lnTo>
                      <a:lnTo>
                        <a:pt x="310" y="628"/>
                      </a:lnTo>
                      <a:lnTo>
                        <a:pt x="316" y="631"/>
                      </a:lnTo>
                      <a:lnTo>
                        <a:pt x="323" y="632"/>
                      </a:lnTo>
                      <a:lnTo>
                        <a:pt x="330" y="636"/>
                      </a:lnTo>
                      <a:lnTo>
                        <a:pt x="336" y="637"/>
                      </a:lnTo>
                      <a:lnTo>
                        <a:pt x="341" y="639"/>
                      </a:lnTo>
                      <a:lnTo>
                        <a:pt x="348" y="642"/>
                      </a:lnTo>
                      <a:lnTo>
                        <a:pt x="354" y="643"/>
                      </a:lnTo>
                      <a:lnTo>
                        <a:pt x="359" y="643"/>
                      </a:lnTo>
                      <a:lnTo>
                        <a:pt x="365" y="644"/>
                      </a:lnTo>
                      <a:lnTo>
                        <a:pt x="370" y="644"/>
                      </a:lnTo>
                      <a:lnTo>
                        <a:pt x="376" y="647"/>
                      </a:lnTo>
                      <a:lnTo>
                        <a:pt x="381" y="647"/>
                      </a:lnTo>
                      <a:lnTo>
                        <a:pt x="387" y="647"/>
                      </a:lnTo>
                      <a:lnTo>
                        <a:pt x="392" y="649"/>
                      </a:lnTo>
                      <a:lnTo>
                        <a:pt x="398" y="650"/>
                      </a:lnTo>
                      <a:lnTo>
                        <a:pt x="402" y="650"/>
                      </a:lnTo>
                      <a:lnTo>
                        <a:pt x="407" y="651"/>
                      </a:lnTo>
                      <a:lnTo>
                        <a:pt x="413" y="651"/>
                      </a:lnTo>
                      <a:lnTo>
                        <a:pt x="420" y="653"/>
                      </a:lnTo>
                      <a:lnTo>
                        <a:pt x="420" y="646"/>
                      </a:lnTo>
                      <a:lnTo>
                        <a:pt x="420" y="640"/>
                      </a:lnTo>
                      <a:lnTo>
                        <a:pt x="420" y="635"/>
                      </a:lnTo>
                      <a:lnTo>
                        <a:pt x="421" y="629"/>
                      </a:lnTo>
                      <a:lnTo>
                        <a:pt x="421" y="624"/>
                      </a:lnTo>
                      <a:lnTo>
                        <a:pt x="422" y="618"/>
                      </a:lnTo>
                      <a:lnTo>
                        <a:pt x="424" y="614"/>
                      </a:lnTo>
                      <a:lnTo>
                        <a:pt x="426" y="610"/>
                      </a:lnTo>
                      <a:lnTo>
                        <a:pt x="429" y="602"/>
                      </a:lnTo>
                      <a:lnTo>
                        <a:pt x="433" y="595"/>
                      </a:lnTo>
                      <a:lnTo>
                        <a:pt x="439" y="588"/>
                      </a:lnTo>
                      <a:lnTo>
                        <a:pt x="444" y="582"/>
                      </a:lnTo>
                      <a:lnTo>
                        <a:pt x="448" y="577"/>
                      </a:lnTo>
                      <a:lnTo>
                        <a:pt x="454" y="574"/>
                      </a:lnTo>
                      <a:lnTo>
                        <a:pt x="458" y="570"/>
                      </a:lnTo>
                      <a:lnTo>
                        <a:pt x="465" y="569"/>
                      </a:lnTo>
                      <a:lnTo>
                        <a:pt x="469" y="566"/>
                      </a:lnTo>
                      <a:lnTo>
                        <a:pt x="475" y="566"/>
                      </a:lnTo>
                      <a:lnTo>
                        <a:pt x="480" y="566"/>
                      </a:lnTo>
                      <a:lnTo>
                        <a:pt x="486" y="567"/>
                      </a:lnTo>
                      <a:lnTo>
                        <a:pt x="490" y="569"/>
                      </a:lnTo>
                      <a:lnTo>
                        <a:pt x="495" y="571"/>
                      </a:lnTo>
                      <a:lnTo>
                        <a:pt x="498" y="574"/>
                      </a:lnTo>
                      <a:lnTo>
                        <a:pt x="502" y="578"/>
                      </a:lnTo>
                      <a:lnTo>
                        <a:pt x="505" y="582"/>
                      </a:lnTo>
                      <a:lnTo>
                        <a:pt x="509" y="588"/>
                      </a:lnTo>
                      <a:lnTo>
                        <a:pt x="510" y="593"/>
                      </a:lnTo>
                      <a:lnTo>
                        <a:pt x="512" y="600"/>
                      </a:lnTo>
                      <a:lnTo>
                        <a:pt x="512" y="606"/>
                      </a:lnTo>
                      <a:lnTo>
                        <a:pt x="512" y="614"/>
                      </a:lnTo>
                      <a:lnTo>
                        <a:pt x="512" y="618"/>
                      </a:lnTo>
                      <a:lnTo>
                        <a:pt x="512" y="622"/>
                      </a:lnTo>
                      <a:lnTo>
                        <a:pt x="510" y="626"/>
                      </a:lnTo>
                      <a:lnTo>
                        <a:pt x="510" y="632"/>
                      </a:lnTo>
                      <a:lnTo>
                        <a:pt x="509" y="636"/>
                      </a:lnTo>
                      <a:lnTo>
                        <a:pt x="506" y="640"/>
                      </a:lnTo>
                      <a:lnTo>
                        <a:pt x="505" y="644"/>
                      </a:lnTo>
                      <a:lnTo>
                        <a:pt x="503" y="651"/>
                      </a:lnTo>
                      <a:lnTo>
                        <a:pt x="501" y="655"/>
                      </a:lnTo>
                      <a:lnTo>
                        <a:pt x="498" y="661"/>
                      </a:lnTo>
                      <a:lnTo>
                        <a:pt x="495" y="666"/>
                      </a:lnTo>
                      <a:lnTo>
                        <a:pt x="494" y="673"/>
                      </a:lnTo>
                      <a:lnTo>
                        <a:pt x="499" y="673"/>
                      </a:lnTo>
                      <a:lnTo>
                        <a:pt x="506" y="675"/>
                      </a:lnTo>
                      <a:lnTo>
                        <a:pt x="512" y="676"/>
                      </a:lnTo>
                      <a:lnTo>
                        <a:pt x="520" y="677"/>
                      </a:lnTo>
                      <a:lnTo>
                        <a:pt x="527" y="679"/>
                      </a:lnTo>
                      <a:lnTo>
                        <a:pt x="534" y="680"/>
                      </a:lnTo>
                      <a:lnTo>
                        <a:pt x="541" y="682"/>
                      </a:lnTo>
                      <a:lnTo>
                        <a:pt x="547" y="684"/>
                      </a:lnTo>
                      <a:lnTo>
                        <a:pt x="554" y="686"/>
                      </a:lnTo>
                      <a:lnTo>
                        <a:pt x="560" y="688"/>
                      </a:lnTo>
                      <a:lnTo>
                        <a:pt x="567" y="691"/>
                      </a:lnTo>
                      <a:lnTo>
                        <a:pt x="574" y="694"/>
                      </a:lnTo>
                      <a:lnTo>
                        <a:pt x="579" y="697"/>
                      </a:lnTo>
                      <a:lnTo>
                        <a:pt x="586" y="701"/>
                      </a:lnTo>
                      <a:lnTo>
                        <a:pt x="591" y="704"/>
                      </a:lnTo>
                      <a:lnTo>
                        <a:pt x="598" y="709"/>
                      </a:lnTo>
                      <a:lnTo>
                        <a:pt x="598" y="713"/>
                      </a:lnTo>
                      <a:lnTo>
                        <a:pt x="600" y="719"/>
                      </a:lnTo>
                      <a:lnTo>
                        <a:pt x="600" y="723"/>
                      </a:lnTo>
                      <a:lnTo>
                        <a:pt x="601" y="728"/>
                      </a:lnTo>
                      <a:lnTo>
                        <a:pt x="602" y="733"/>
                      </a:lnTo>
                      <a:lnTo>
                        <a:pt x="602" y="737"/>
                      </a:lnTo>
                      <a:lnTo>
                        <a:pt x="604" y="742"/>
                      </a:lnTo>
                      <a:lnTo>
                        <a:pt x="605" y="748"/>
                      </a:lnTo>
                      <a:lnTo>
                        <a:pt x="605" y="752"/>
                      </a:lnTo>
                      <a:lnTo>
                        <a:pt x="607" y="756"/>
                      </a:lnTo>
                      <a:lnTo>
                        <a:pt x="607" y="760"/>
                      </a:lnTo>
                      <a:lnTo>
                        <a:pt x="608" y="766"/>
                      </a:lnTo>
                      <a:lnTo>
                        <a:pt x="608" y="770"/>
                      </a:lnTo>
                      <a:lnTo>
                        <a:pt x="609" y="775"/>
                      </a:lnTo>
                      <a:lnTo>
                        <a:pt x="611" y="779"/>
                      </a:lnTo>
                      <a:lnTo>
                        <a:pt x="612" y="784"/>
                      </a:lnTo>
                      <a:lnTo>
                        <a:pt x="612" y="792"/>
                      </a:lnTo>
                      <a:lnTo>
                        <a:pt x="615" y="800"/>
                      </a:lnTo>
                      <a:lnTo>
                        <a:pt x="616" y="808"/>
                      </a:lnTo>
                      <a:lnTo>
                        <a:pt x="618" y="818"/>
                      </a:lnTo>
                      <a:lnTo>
                        <a:pt x="619" y="826"/>
                      </a:lnTo>
                      <a:lnTo>
                        <a:pt x="620" y="835"/>
                      </a:lnTo>
                      <a:lnTo>
                        <a:pt x="623" y="843"/>
                      </a:lnTo>
                      <a:lnTo>
                        <a:pt x="626" y="852"/>
                      </a:lnTo>
                      <a:lnTo>
                        <a:pt x="627" y="859"/>
                      </a:lnTo>
                      <a:lnTo>
                        <a:pt x="629" y="868"/>
                      </a:lnTo>
                      <a:lnTo>
                        <a:pt x="631" y="876"/>
                      </a:lnTo>
                      <a:lnTo>
                        <a:pt x="636" y="884"/>
                      </a:lnTo>
                      <a:lnTo>
                        <a:pt x="637" y="892"/>
                      </a:lnTo>
                      <a:lnTo>
                        <a:pt x="641" y="902"/>
                      </a:lnTo>
                      <a:lnTo>
                        <a:pt x="644" y="910"/>
                      </a:lnTo>
                      <a:lnTo>
                        <a:pt x="648" y="919"/>
                      </a:lnTo>
                      <a:lnTo>
                        <a:pt x="652" y="927"/>
                      </a:lnTo>
                      <a:lnTo>
                        <a:pt x="656" y="936"/>
                      </a:lnTo>
                      <a:lnTo>
                        <a:pt x="659" y="942"/>
                      </a:lnTo>
                      <a:lnTo>
                        <a:pt x="662" y="946"/>
                      </a:lnTo>
                      <a:lnTo>
                        <a:pt x="664" y="952"/>
                      </a:lnTo>
                      <a:lnTo>
                        <a:pt x="666" y="957"/>
                      </a:lnTo>
                      <a:lnTo>
                        <a:pt x="669" y="961"/>
                      </a:lnTo>
                      <a:lnTo>
                        <a:pt x="671" y="965"/>
                      </a:lnTo>
                      <a:lnTo>
                        <a:pt x="674" y="971"/>
                      </a:lnTo>
                      <a:lnTo>
                        <a:pt x="678" y="975"/>
                      </a:lnTo>
                      <a:lnTo>
                        <a:pt x="681" y="981"/>
                      </a:lnTo>
                      <a:lnTo>
                        <a:pt x="685" y="986"/>
                      </a:lnTo>
                      <a:lnTo>
                        <a:pt x="688" y="992"/>
                      </a:lnTo>
                      <a:lnTo>
                        <a:pt x="692" y="997"/>
                      </a:lnTo>
                      <a:lnTo>
                        <a:pt x="696" y="998"/>
                      </a:lnTo>
                      <a:lnTo>
                        <a:pt x="700" y="1001"/>
                      </a:lnTo>
                      <a:lnTo>
                        <a:pt x="704" y="1004"/>
                      </a:lnTo>
                      <a:lnTo>
                        <a:pt x="708" y="1007"/>
                      </a:lnTo>
                      <a:lnTo>
                        <a:pt x="715" y="1009"/>
                      </a:lnTo>
                      <a:lnTo>
                        <a:pt x="722" y="1014"/>
                      </a:lnTo>
                      <a:lnTo>
                        <a:pt x="728" y="1018"/>
                      </a:lnTo>
                      <a:lnTo>
                        <a:pt x="733" y="1022"/>
                      </a:lnTo>
                      <a:lnTo>
                        <a:pt x="739" y="1027"/>
                      </a:lnTo>
                      <a:lnTo>
                        <a:pt x="746" y="1036"/>
                      </a:lnTo>
                      <a:lnTo>
                        <a:pt x="737" y="1037"/>
                      </a:lnTo>
                      <a:lnTo>
                        <a:pt x="733" y="1040"/>
                      </a:lnTo>
                      <a:lnTo>
                        <a:pt x="729" y="1043"/>
                      </a:lnTo>
                      <a:lnTo>
                        <a:pt x="728" y="1047"/>
                      </a:lnTo>
                      <a:lnTo>
                        <a:pt x="726" y="1051"/>
                      </a:lnTo>
                      <a:lnTo>
                        <a:pt x="726" y="1055"/>
                      </a:lnTo>
                      <a:lnTo>
                        <a:pt x="726" y="1059"/>
                      </a:lnTo>
                      <a:lnTo>
                        <a:pt x="729" y="1065"/>
                      </a:lnTo>
                      <a:lnTo>
                        <a:pt x="730" y="1073"/>
                      </a:lnTo>
                      <a:lnTo>
                        <a:pt x="735" y="1080"/>
                      </a:lnTo>
                      <a:lnTo>
                        <a:pt x="737" y="1087"/>
                      </a:lnTo>
                      <a:lnTo>
                        <a:pt x="737" y="1091"/>
                      </a:lnTo>
                      <a:lnTo>
                        <a:pt x="730" y="1089"/>
                      </a:lnTo>
                      <a:lnTo>
                        <a:pt x="725" y="1088"/>
                      </a:lnTo>
                      <a:lnTo>
                        <a:pt x="718" y="1087"/>
                      </a:lnTo>
                      <a:lnTo>
                        <a:pt x="713" y="1084"/>
                      </a:lnTo>
                      <a:lnTo>
                        <a:pt x="706" y="1081"/>
                      </a:lnTo>
                      <a:lnTo>
                        <a:pt x="700" y="1078"/>
                      </a:lnTo>
                      <a:lnTo>
                        <a:pt x="693" y="1074"/>
                      </a:lnTo>
                      <a:lnTo>
                        <a:pt x="688" y="1071"/>
                      </a:lnTo>
                      <a:lnTo>
                        <a:pt x="681" y="1066"/>
                      </a:lnTo>
                      <a:lnTo>
                        <a:pt x="674" y="1062"/>
                      </a:lnTo>
                      <a:lnTo>
                        <a:pt x="667" y="1056"/>
                      </a:lnTo>
                      <a:lnTo>
                        <a:pt x="662" y="1052"/>
                      </a:lnTo>
                      <a:lnTo>
                        <a:pt x="655" y="1047"/>
                      </a:lnTo>
                      <a:lnTo>
                        <a:pt x="649" y="1043"/>
                      </a:lnTo>
                      <a:lnTo>
                        <a:pt x="642" y="1037"/>
                      </a:lnTo>
                      <a:lnTo>
                        <a:pt x="637" y="1032"/>
                      </a:lnTo>
                      <a:lnTo>
                        <a:pt x="631" y="1026"/>
                      </a:lnTo>
                      <a:lnTo>
                        <a:pt x="624" y="1019"/>
                      </a:lnTo>
                      <a:lnTo>
                        <a:pt x="619" y="1014"/>
                      </a:lnTo>
                      <a:lnTo>
                        <a:pt x="613" y="1007"/>
                      </a:lnTo>
                      <a:lnTo>
                        <a:pt x="608" y="1000"/>
                      </a:lnTo>
                      <a:lnTo>
                        <a:pt x="602" y="994"/>
                      </a:lnTo>
                      <a:lnTo>
                        <a:pt x="598" y="987"/>
                      </a:lnTo>
                      <a:lnTo>
                        <a:pt x="593" y="982"/>
                      </a:lnTo>
                      <a:lnTo>
                        <a:pt x="587" y="975"/>
                      </a:lnTo>
                      <a:lnTo>
                        <a:pt x="583" y="970"/>
                      </a:lnTo>
                      <a:lnTo>
                        <a:pt x="578" y="963"/>
                      </a:lnTo>
                      <a:lnTo>
                        <a:pt x="574" y="957"/>
                      </a:lnTo>
                      <a:lnTo>
                        <a:pt x="568" y="952"/>
                      </a:lnTo>
                      <a:lnTo>
                        <a:pt x="565" y="946"/>
                      </a:lnTo>
                      <a:lnTo>
                        <a:pt x="561" y="941"/>
                      </a:lnTo>
                      <a:lnTo>
                        <a:pt x="558" y="935"/>
                      </a:lnTo>
                      <a:lnTo>
                        <a:pt x="558" y="941"/>
                      </a:lnTo>
                      <a:lnTo>
                        <a:pt x="558" y="947"/>
                      </a:lnTo>
                      <a:lnTo>
                        <a:pt x="558" y="950"/>
                      </a:lnTo>
                      <a:lnTo>
                        <a:pt x="558" y="954"/>
                      </a:lnTo>
                      <a:lnTo>
                        <a:pt x="558" y="959"/>
                      </a:lnTo>
                      <a:lnTo>
                        <a:pt x="558" y="964"/>
                      </a:lnTo>
                      <a:lnTo>
                        <a:pt x="558" y="968"/>
                      </a:lnTo>
                      <a:lnTo>
                        <a:pt x="558" y="974"/>
                      </a:lnTo>
                      <a:lnTo>
                        <a:pt x="558" y="978"/>
                      </a:lnTo>
                      <a:lnTo>
                        <a:pt x="560" y="983"/>
                      </a:lnTo>
                      <a:lnTo>
                        <a:pt x="560" y="989"/>
                      </a:lnTo>
                      <a:lnTo>
                        <a:pt x="560" y="996"/>
                      </a:lnTo>
                      <a:lnTo>
                        <a:pt x="560" y="1001"/>
                      </a:lnTo>
                      <a:lnTo>
                        <a:pt x="560" y="1008"/>
                      </a:lnTo>
                      <a:lnTo>
                        <a:pt x="560" y="1015"/>
                      </a:lnTo>
                      <a:lnTo>
                        <a:pt x="560" y="1022"/>
                      </a:lnTo>
                      <a:lnTo>
                        <a:pt x="560" y="1027"/>
                      </a:lnTo>
                      <a:lnTo>
                        <a:pt x="560" y="1036"/>
                      </a:lnTo>
                      <a:lnTo>
                        <a:pt x="560" y="1043"/>
                      </a:lnTo>
                      <a:lnTo>
                        <a:pt x="561" y="1049"/>
                      </a:lnTo>
                      <a:lnTo>
                        <a:pt x="561" y="1056"/>
                      </a:lnTo>
                      <a:lnTo>
                        <a:pt x="563" y="1065"/>
                      </a:lnTo>
                      <a:lnTo>
                        <a:pt x="563" y="1071"/>
                      </a:lnTo>
                      <a:lnTo>
                        <a:pt x="563" y="1080"/>
                      </a:lnTo>
                      <a:lnTo>
                        <a:pt x="563" y="1087"/>
                      </a:lnTo>
                      <a:lnTo>
                        <a:pt x="563" y="1095"/>
                      </a:lnTo>
                      <a:lnTo>
                        <a:pt x="563" y="1103"/>
                      </a:lnTo>
                      <a:lnTo>
                        <a:pt x="564" y="1111"/>
                      </a:lnTo>
                      <a:lnTo>
                        <a:pt x="564" y="1120"/>
                      </a:lnTo>
                      <a:lnTo>
                        <a:pt x="564" y="1128"/>
                      </a:lnTo>
                      <a:lnTo>
                        <a:pt x="564" y="1135"/>
                      </a:lnTo>
                      <a:lnTo>
                        <a:pt x="564" y="1143"/>
                      </a:lnTo>
                      <a:lnTo>
                        <a:pt x="564" y="1151"/>
                      </a:lnTo>
                      <a:lnTo>
                        <a:pt x="564" y="1160"/>
                      </a:lnTo>
                      <a:lnTo>
                        <a:pt x="564" y="1167"/>
                      </a:lnTo>
                      <a:lnTo>
                        <a:pt x="565" y="1175"/>
                      </a:lnTo>
                      <a:lnTo>
                        <a:pt x="565" y="1183"/>
                      </a:lnTo>
                      <a:lnTo>
                        <a:pt x="567" y="1191"/>
                      </a:lnTo>
                      <a:lnTo>
                        <a:pt x="567" y="1198"/>
                      </a:lnTo>
                      <a:lnTo>
                        <a:pt x="567" y="1206"/>
                      </a:lnTo>
                      <a:lnTo>
                        <a:pt x="567" y="1213"/>
                      </a:lnTo>
                      <a:lnTo>
                        <a:pt x="567" y="1222"/>
                      </a:lnTo>
                      <a:lnTo>
                        <a:pt x="567" y="1230"/>
                      </a:lnTo>
                      <a:lnTo>
                        <a:pt x="568" y="1237"/>
                      </a:lnTo>
                      <a:lnTo>
                        <a:pt x="568" y="1245"/>
                      </a:lnTo>
                      <a:lnTo>
                        <a:pt x="568" y="1252"/>
                      </a:lnTo>
                      <a:lnTo>
                        <a:pt x="568" y="1259"/>
                      </a:lnTo>
                      <a:lnTo>
                        <a:pt x="568" y="1266"/>
                      </a:lnTo>
                      <a:lnTo>
                        <a:pt x="568" y="1273"/>
                      </a:lnTo>
                      <a:lnTo>
                        <a:pt x="569" y="1280"/>
                      </a:lnTo>
                      <a:lnTo>
                        <a:pt x="569" y="1285"/>
                      </a:lnTo>
                      <a:lnTo>
                        <a:pt x="571" y="1292"/>
                      </a:lnTo>
                      <a:lnTo>
                        <a:pt x="571" y="1299"/>
                      </a:lnTo>
                      <a:lnTo>
                        <a:pt x="572" y="1306"/>
                      </a:lnTo>
                      <a:lnTo>
                        <a:pt x="572" y="1310"/>
                      </a:lnTo>
                      <a:lnTo>
                        <a:pt x="572" y="1317"/>
                      </a:lnTo>
                      <a:lnTo>
                        <a:pt x="572" y="1321"/>
                      </a:lnTo>
                      <a:lnTo>
                        <a:pt x="572" y="1326"/>
                      </a:lnTo>
                      <a:lnTo>
                        <a:pt x="572" y="1332"/>
                      </a:lnTo>
                      <a:lnTo>
                        <a:pt x="574" y="1337"/>
                      </a:lnTo>
                      <a:lnTo>
                        <a:pt x="575" y="1342"/>
                      </a:lnTo>
                      <a:lnTo>
                        <a:pt x="575" y="1347"/>
                      </a:lnTo>
                      <a:lnTo>
                        <a:pt x="571" y="1350"/>
                      </a:lnTo>
                      <a:lnTo>
                        <a:pt x="568" y="1358"/>
                      </a:lnTo>
                      <a:lnTo>
                        <a:pt x="567" y="1362"/>
                      </a:lnTo>
                      <a:lnTo>
                        <a:pt x="564" y="1366"/>
                      </a:lnTo>
                      <a:lnTo>
                        <a:pt x="563" y="1373"/>
                      </a:lnTo>
                      <a:lnTo>
                        <a:pt x="563" y="1379"/>
                      </a:lnTo>
                      <a:lnTo>
                        <a:pt x="560" y="1383"/>
                      </a:lnTo>
                      <a:lnTo>
                        <a:pt x="558" y="1390"/>
                      </a:lnTo>
                      <a:lnTo>
                        <a:pt x="557" y="1394"/>
                      </a:lnTo>
                      <a:lnTo>
                        <a:pt x="556" y="1399"/>
                      </a:lnTo>
                      <a:lnTo>
                        <a:pt x="553" y="1406"/>
                      </a:lnTo>
                      <a:lnTo>
                        <a:pt x="550" y="1410"/>
                      </a:lnTo>
                      <a:lnTo>
                        <a:pt x="549" y="1402"/>
                      </a:lnTo>
                      <a:lnTo>
                        <a:pt x="547" y="1394"/>
                      </a:lnTo>
                      <a:lnTo>
                        <a:pt x="546" y="1386"/>
                      </a:lnTo>
                      <a:lnTo>
                        <a:pt x="546" y="1379"/>
                      </a:lnTo>
                      <a:lnTo>
                        <a:pt x="545" y="1369"/>
                      </a:lnTo>
                      <a:lnTo>
                        <a:pt x="543" y="1362"/>
                      </a:lnTo>
                      <a:lnTo>
                        <a:pt x="543" y="1353"/>
                      </a:lnTo>
                      <a:lnTo>
                        <a:pt x="543" y="1346"/>
                      </a:lnTo>
                      <a:lnTo>
                        <a:pt x="542" y="1336"/>
                      </a:lnTo>
                      <a:lnTo>
                        <a:pt x="541" y="1326"/>
                      </a:lnTo>
                      <a:lnTo>
                        <a:pt x="539" y="1318"/>
                      </a:lnTo>
                      <a:lnTo>
                        <a:pt x="539" y="1310"/>
                      </a:lnTo>
                      <a:lnTo>
                        <a:pt x="539" y="1299"/>
                      </a:lnTo>
                      <a:lnTo>
                        <a:pt x="538" y="1291"/>
                      </a:lnTo>
                      <a:lnTo>
                        <a:pt x="538" y="1281"/>
                      </a:lnTo>
                      <a:lnTo>
                        <a:pt x="538" y="1273"/>
                      </a:lnTo>
                      <a:lnTo>
                        <a:pt x="538" y="1263"/>
                      </a:lnTo>
                      <a:lnTo>
                        <a:pt x="536" y="1253"/>
                      </a:lnTo>
                      <a:lnTo>
                        <a:pt x="535" y="1242"/>
                      </a:lnTo>
                      <a:lnTo>
                        <a:pt x="535" y="1234"/>
                      </a:lnTo>
                      <a:lnTo>
                        <a:pt x="535" y="1224"/>
                      </a:lnTo>
                      <a:lnTo>
                        <a:pt x="535" y="1215"/>
                      </a:lnTo>
                      <a:lnTo>
                        <a:pt x="535" y="1205"/>
                      </a:lnTo>
                      <a:lnTo>
                        <a:pt x="535" y="1195"/>
                      </a:lnTo>
                      <a:lnTo>
                        <a:pt x="534" y="1186"/>
                      </a:lnTo>
                      <a:lnTo>
                        <a:pt x="534" y="1176"/>
                      </a:lnTo>
                      <a:lnTo>
                        <a:pt x="534" y="1165"/>
                      </a:lnTo>
                      <a:lnTo>
                        <a:pt x="534" y="1156"/>
                      </a:lnTo>
                      <a:lnTo>
                        <a:pt x="534" y="1146"/>
                      </a:lnTo>
                      <a:lnTo>
                        <a:pt x="534" y="1136"/>
                      </a:lnTo>
                      <a:lnTo>
                        <a:pt x="534" y="1128"/>
                      </a:lnTo>
                      <a:lnTo>
                        <a:pt x="534" y="1118"/>
                      </a:lnTo>
                      <a:lnTo>
                        <a:pt x="534" y="1109"/>
                      </a:lnTo>
                      <a:lnTo>
                        <a:pt x="534" y="1099"/>
                      </a:lnTo>
                      <a:lnTo>
                        <a:pt x="534" y="1089"/>
                      </a:lnTo>
                      <a:lnTo>
                        <a:pt x="534" y="1080"/>
                      </a:lnTo>
                      <a:lnTo>
                        <a:pt x="534" y="1070"/>
                      </a:lnTo>
                      <a:lnTo>
                        <a:pt x="534" y="1062"/>
                      </a:lnTo>
                      <a:lnTo>
                        <a:pt x="534" y="1052"/>
                      </a:lnTo>
                      <a:lnTo>
                        <a:pt x="534" y="1044"/>
                      </a:lnTo>
                      <a:lnTo>
                        <a:pt x="534" y="1034"/>
                      </a:lnTo>
                      <a:lnTo>
                        <a:pt x="534" y="1026"/>
                      </a:lnTo>
                      <a:lnTo>
                        <a:pt x="534" y="1018"/>
                      </a:lnTo>
                      <a:lnTo>
                        <a:pt x="534" y="1009"/>
                      </a:lnTo>
                      <a:lnTo>
                        <a:pt x="534" y="1000"/>
                      </a:lnTo>
                      <a:lnTo>
                        <a:pt x="534" y="993"/>
                      </a:lnTo>
                      <a:lnTo>
                        <a:pt x="534" y="986"/>
                      </a:lnTo>
                      <a:lnTo>
                        <a:pt x="535" y="978"/>
                      </a:lnTo>
                      <a:lnTo>
                        <a:pt x="535" y="970"/>
                      </a:lnTo>
                      <a:lnTo>
                        <a:pt x="535" y="963"/>
                      </a:lnTo>
                      <a:lnTo>
                        <a:pt x="535" y="954"/>
                      </a:lnTo>
                      <a:lnTo>
                        <a:pt x="535" y="949"/>
                      </a:lnTo>
                      <a:lnTo>
                        <a:pt x="535" y="941"/>
                      </a:lnTo>
                      <a:lnTo>
                        <a:pt x="535" y="935"/>
                      </a:lnTo>
                      <a:lnTo>
                        <a:pt x="535" y="928"/>
                      </a:lnTo>
                      <a:lnTo>
                        <a:pt x="535" y="923"/>
                      </a:lnTo>
                      <a:lnTo>
                        <a:pt x="535" y="916"/>
                      </a:lnTo>
                      <a:lnTo>
                        <a:pt x="535" y="910"/>
                      </a:lnTo>
                      <a:lnTo>
                        <a:pt x="535" y="905"/>
                      </a:lnTo>
                      <a:lnTo>
                        <a:pt x="536" y="901"/>
                      </a:lnTo>
                      <a:lnTo>
                        <a:pt x="536" y="895"/>
                      </a:lnTo>
                      <a:lnTo>
                        <a:pt x="538" y="890"/>
                      </a:lnTo>
                      <a:lnTo>
                        <a:pt x="538" y="885"/>
                      </a:lnTo>
                      <a:lnTo>
                        <a:pt x="538" y="883"/>
                      </a:lnTo>
                      <a:lnTo>
                        <a:pt x="543" y="881"/>
                      </a:lnTo>
                      <a:lnTo>
                        <a:pt x="550" y="880"/>
                      </a:lnTo>
                      <a:lnTo>
                        <a:pt x="556" y="879"/>
                      </a:lnTo>
                      <a:lnTo>
                        <a:pt x="563" y="877"/>
                      </a:lnTo>
                      <a:lnTo>
                        <a:pt x="564" y="881"/>
                      </a:lnTo>
                      <a:lnTo>
                        <a:pt x="567" y="887"/>
                      </a:lnTo>
                      <a:lnTo>
                        <a:pt x="569" y="892"/>
                      </a:lnTo>
                      <a:lnTo>
                        <a:pt x="572" y="898"/>
                      </a:lnTo>
                      <a:lnTo>
                        <a:pt x="575" y="902"/>
                      </a:lnTo>
                      <a:lnTo>
                        <a:pt x="578" y="909"/>
                      </a:lnTo>
                      <a:lnTo>
                        <a:pt x="580" y="914"/>
                      </a:lnTo>
                      <a:lnTo>
                        <a:pt x="583" y="921"/>
                      </a:lnTo>
                      <a:lnTo>
                        <a:pt x="586" y="925"/>
                      </a:lnTo>
                      <a:lnTo>
                        <a:pt x="589" y="932"/>
                      </a:lnTo>
                      <a:lnTo>
                        <a:pt x="591" y="938"/>
                      </a:lnTo>
                      <a:lnTo>
                        <a:pt x="596" y="943"/>
                      </a:lnTo>
                      <a:lnTo>
                        <a:pt x="598" y="950"/>
                      </a:lnTo>
                      <a:lnTo>
                        <a:pt x="601" y="956"/>
                      </a:lnTo>
                      <a:lnTo>
                        <a:pt x="604" y="961"/>
                      </a:lnTo>
                      <a:lnTo>
                        <a:pt x="608" y="968"/>
                      </a:lnTo>
                      <a:lnTo>
                        <a:pt x="611" y="974"/>
                      </a:lnTo>
                      <a:lnTo>
                        <a:pt x="615" y="978"/>
                      </a:lnTo>
                      <a:lnTo>
                        <a:pt x="619" y="983"/>
                      </a:lnTo>
                      <a:lnTo>
                        <a:pt x="623" y="989"/>
                      </a:lnTo>
                      <a:lnTo>
                        <a:pt x="626" y="993"/>
                      </a:lnTo>
                      <a:lnTo>
                        <a:pt x="630" y="998"/>
                      </a:lnTo>
                      <a:lnTo>
                        <a:pt x="636" y="1003"/>
                      </a:lnTo>
                      <a:lnTo>
                        <a:pt x="640" y="1007"/>
                      </a:lnTo>
                      <a:lnTo>
                        <a:pt x="645" y="1011"/>
                      </a:lnTo>
                      <a:lnTo>
                        <a:pt x="649" y="1014"/>
                      </a:lnTo>
                      <a:lnTo>
                        <a:pt x="655" y="1018"/>
                      </a:lnTo>
                      <a:lnTo>
                        <a:pt x="660" y="1020"/>
                      </a:lnTo>
                      <a:lnTo>
                        <a:pt x="666" y="1022"/>
                      </a:lnTo>
                      <a:lnTo>
                        <a:pt x="673" y="1025"/>
                      </a:lnTo>
                      <a:lnTo>
                        <a:pt x="680" y="1026"/>
                      </a:lnTo>
                      <a:lnTo>
                        <a:pt x="688" y="1027"/>
                      </a:lnTo>
                      <a:lnTo>
                        <a:pt x="684" y="1023"/>
                      </a:lnTo>
                      <a:lnTo>
                        <a:pt x="680" y="1019"/>
                      </a:lnTo>
                      <a:lnTo>
                        <a:pt x="677" y="1014"/>
                      </a:lnTo>
                      <a:lnTo>
                        <a:pt x="674" y="1009"/>
                      </a:lnTo>
                      <a:lnTo>
                        <a:pt x="667" y="1000"/>
                      </a:lnTo>
                      <a:lnTo>
                        <a:pt x="663" y="992"/>
                      </a:lnTo>
                      <a:lnTo>
                        <a:pt x="658" y="983"/>
                      </a:lnTo>
                      <a:lnTo>
                        <a:pt x="652" y="975"/>
                      </a:lnTo>
                      <a:lnTo>
                        <a:pt x="648" y="965"/>
                      </a:lnTo>
                      <a:lnTo>
                        <a:pt x="644" y="957"/>
                      </a:lnTo>
                      <a:lnTo>
                        <a:pt x="641" y="953"/>
                      </a:lnTo>
                      <a:lnTo>
                        <a:pt x="638" y="947"/>
                      </a:lnTo>
                      <a:lnTo>
                        <a:pt x="636" y="943"/>
                      </a:lnTo>
                      <a:lnTo>
                        <a:pt x="633" y="939"/>
                      </a:lnTo>
                      <a:lnTo>
                        <a:pt x="631" y="934"/>
                      </a:lnTo>
                      <a:lnTo>
                        <a:pt x="629" y="930"/>
                      </a:lnTo>
                      <a:lnTo>
                        <a:pt x="627" y="925"/>
                      </a:lnTo>
                      <a:lnTo>
                        <a:pt x="626" y="921"/>
                      </a:lnTo>
                      <a:lnTo>
                        <a:pt x="623" y="916"/>
                      </a:lnTo>
                      <a:lnTo>
                        <a:pt x="622" y="910"/>
                      </a:lnTo>
                      <a:lnTo>
                        <a:pt x="620" y="906"/>
                      </a:lnTo>
                      <a:lnTo>
                        <a:pt x="619" y="902"/>
                      </a:lnTo>
                      <a:lnTo>
                        <a:pt x="616" y="898"/>
                      </a:lnTo>
                      <a:lnTo>
                        <a:pt x="615" y="892"/>
                      </a:lnTo>
                      <a:lnTo>
                        <a:pt x="612" y="888"/>
                      </a:lnTo>
                      <a:lnTo>
                        <a:pt x="612" y="884"/>
                      </a:lnTo>
                      <a:lnTo>
                        <a:pt x="609" y="879"/>
                      </a:lnTo>
                      <a:lnTo>
                        <a:pt x="608" y="874"/>
                      </a:lnTo>
                      <a:lnTo>
                        <a:pt x="607" y="869"/>
                      </a:lnTo>
                      <a:lnTo>
                        <a:pt x="604" y="865"/>
                      </a:lnTo>
                      <a:lnTo>
                        <a:pt x="602" y="861"/>
                      </a:lnTo>
                      <a:lnTo>
                        <a:pt x="601" y="855"/>
                      </a:lnTo>
                      <a:lnTo>
                        <a:pt x="600" y="850"/>
                      </a:lnTo>
                      <a:lnTo>
                        <a:pt x="598" y="846"/>
                      </a:lnTo>
                      <a:lnTo>
                        <a:pt x="597" y="841"/>
                      </a:lnTo>
                      <a:lnTo>
                        <a:pt x="596" y="836"/>
                      </a:lnTo>
                      <a:lnTo>
                        <a:pt x="594" y="832"/>
                      </a:lnTo>
                      <a:lnTo>
                        <a:pt x="593" y="828"/>
                      </a:lnTo>
                      <a:lnTo>
                        <a:pt x="591" y="822"/>
                      </a:lnTo>
                      <a:lnTo>
                        <a:pt x="591" y="818"/>
                      </a:lnTo>
                      <a:lnTo>
                        <a:pt x="590" y="812"/>
                      </a:lnTo>
                      <a:lnTo>
                        <a:pt x="589" y="808"/>
                      </a:lnTo>
                      <a:lnTo>
                        <a:pt x="586" y="804"/>
                      </a:lnTo>
                      <a:lnTo>
                        <a:pt x="585" y="799"/>
                      </a:lnTo>
                      <a:lnTo>
                        <a:pt x="583" y="793"/>
                      </a:lnTo>
                      <a:lnTo>
                        <a:pt x="583" y="789"/>
                      </a:lnTo>
                      <a:lnTo>
                        <a:pt x="582" y="784"/>
                      </a:lnTo>
                      <a:lnTo>
                        <a:pt x="580" y="779"/>
                      </a:lnTo>
                      <a:lnTo>
                        <a:pt x="579" y="774"/>
                      </a:lnTo>
                      <a:lnTo>
                        <a:pt x="578" y="770"/>
                      </a:lnTo>
                      <a:lnTo>
                        <a:pt x="576" y="764"/>
                      </a:lnTo>
                      <a:lnTo>
                        <a:pt x="575" y="760"/>
                      </a:lnTo>
                      <a:lnTo>
                        <a:pt x="574" y="755"/>
                      </a:lnTo>
                      <a:lnTo>
                        <a:pt x="572" y="750"/>
                      </a:lnTo>
                      <a:lnTo>
                        <a:pt x="571" y="745"/>
                      </a:lnTo>
                      <a:lnTo>
                        <a:pt x="571" y="741"/>
                      </a:lnTo>
                      <a:lnTo>
                        <a:pt x="569" y="735"/>
                      </a:lnTo>
                      <a:lnTo>
                        <a:pt x="568" y="731"/>
                      </a:lnTo>
                      <a:lnTo>
                        <a:pt x="563" y="728"/>
                      </a:lnTo>
                      <a:lnTo>
                        <a:pt x="556" y="726"/>
                      </a:lnTo>
                      <a:lnTo>
                        <a:pt x="550" y="723"/>
                      </a:lnTo>
                      <a:lnTo>
                        <a:pt x="545" y="720"/>
                      </a:lnTo>
                      <a:lnTo>
                        <a:pt x="539" y="719"/>
                      </a:lnTo>
                      <a:lnTo>
                        <a:pt x="534" y="716"/>
                      </a:lnTo>
                      <a:lnTo>
                        <a:pt x="527" y="713"/>
                      </a:lnTo>
                      <a:lnTo>
                        <a:pt x="523" y="711"/>
                      </a:lnTo>
                      <a:lnTo>
                        <a:pt x="517" y="708"/>
                      </a:lnTo>
                      <a:lnTo>
                        <a:pt x="512" y="705"/>
                      </a:lnTo>
                      <a:lnTo>
                        <a:pt x="506" y="702"/>
                      </a:lnTo>
                      <a:lnTo>
                        <a:pt x="502" y="699"/>
                      </a:lnTo>
                      <a:lnTo>
                        <a:pt x="492" y="694"/>
                      </a:lnTo>
                      <a:lnTo>
                        <a:pt x="486" y="688"/>
                      </a:lnTo>
                      <a:lnTo>
                        <a:pt x="477" y="680"/>
                      </a:lnTo>
                      <a:lnTo>
                        <a:pt x="472" y="673"/>
                      </a:lnTo>
                      <a:lnTo>
                        <a:pt x="469" y="668"/>
                      </a:lnTo>
                      <a:lnTo>
                        <a:pt x="466" y="664"/>
                      </a:lnTo>
                      <a:lnTo>
                        <a:pt x="465" y="660"/>
                      </a:lnTo>
                      <a:lnTo>
                        <a:pt x="465" y="655"/>
                      </a:lnTo>
                      <a:lnTo>
                        <a:pt x="464" y="650"/>
                      </a:lnTo>
                      <a:lnTo>
                        <a:pt x="464" y="644"/>
                      </a:lnTo>
                      <a:lnTo>
                        <a:pt x="464" y="637"/>
                      </a:lnTo>
                      <a:lnTo>
                        <a:pt x="465" y="632"/>
                      </a:lnTo>
                      <a:lnTo>
                        <a:pt x="465" y="625"/>
                      </a:lnTo>
                      <a:lnTo>
                        <a:pt x="466" y="618"/>
                      </a:lnTo>
                      <a:lnTo>
                        <a:pt x="469" y="611"/>
                      </a:lnTo>
                      <a:lnTo>
                        <a:pt x="472" y="604"/>
                      </a:lnTo>
                      <a:lnTo>
                        <a:pt x="444" y="628"/>
                      </a:lnTo>
                      <a:lnTo>
                        <a:pt x="457" y="644"/>
                      </a:lnTo>
                      <a:lnTo>
                        <a:pt x="457" y="680"/>
                      </a:lnTo>
                      <a:lnTo>
                        <a:pt x="448" y="679"/>
                      </a:lnTo>
                      <a:lnTo>
                        <a:pt x="442" y="679"/>
                      </a:lnTo>
                      <a:lnTo>
                        <a:pt x="433" y="676"/>
                      </a:lnTo>
                      <a:lnTo>
                        <a:pt x="426" y="676"/>
                      </a:lnTo>
                      <a:lnTo>
                        <a:pt x="418" y="675"/>
                      </a:lnTo>
                      <a:lnTo>
                        <a:pt x="410" y="675"/>
                      </a:lnTo>
                      <a:lnTo>
                        <a:pt x="402" y="673"/>
                      </a:lnTo>
                      <a:lnTo>
                        <a:pt x="393" y="673"/>
                      </a:lnTo>
                      <a:lnTo>
                        <a:pt x="385" y="672"/>
                      </a:lnTo>
                      <a:lnTo>
                        <a:pt x="377" y="671"/>
                      </a:lnTo>
                      <a:lnTo>
                        <a:pt x="369" y="668"/>
                      </a:lnTo>
                      <a:lnTo>
                        <a:pt x="360" y="668"/>
                      </a:lnTo>
                      <a:lnTo>
                        <a:pt x="351" y="666"/>
                      </a:lnTo>
                      <a:lnTo>
                        <a:pt x="343" y="664"/>
                      </a:lnTo>
                      <a:lnTo>
                        <a:pt x="334" y="662"/>
                      </a:lnTo>
                      <a:lnTo>
                        <a:pt x="326" y="662"/>
                      </a:lnTo>
                      <a:lnTo>
                        <a:pt x="316" y="660"/>
                      </a:lnTo>
                      <a:lnTo>
                        <a:pt x="308" y="658"/>
                      </a:lnTo>
                      <a:lnTo>
                        <a:pt x="300" y="655"/>
                      </a:lnTo>
                      <a:lnTo>
                        <a:pt x="292" y="654"/>
                      </a:lnTo>
                      <a:lnTo>
                        <a:pt x="282" y="651"/>
                      </a:lnTo>
                      <a:lnTo>
                        <a:pt x="274" y="650"/>
                      </a:lnTo>
                      <a:lnTo>
                        <a:pt x="266" y="647"/>
                      </a:lnTo>
                      <a:lnTo>
                        <a:pt x="257" y="644"/>
                      </a:lnTo>
                      <a:lnTo>
                        <a:pt x="248" y="642"/>
                      </a:lnTo>
                      <a:lnTo>
                        <a:pt x="239" y="639"/>
                      </a:lnTo>
                      <a:lnTo>
                        <a:pt x="233" y="636"/>
                      </a:lnTo>
                      <a:lnTo>
                        <a:pt x="226" y="635"/>
                      </a:lnTo>
                      <a:lnTo>
                        <a:pt x="217" y="631"/>
                      </a:lnTo>
                      <a:lnTo>
                        <a:pt x="209" y="628"/>
                      </a:lnTo>
                      <a:lnTo>
                        <a:pt x="202" y="626"/>
                      </a:lnTo>
                      <a:lnTo>
                        <a:pt x="195" y="624"/>
                      </a:lnTo>
                      <a:lnTo>
                        <a:pt x="190" y="626"/>
                      </a:lnTo>
                      <a:lnTo>
                        <a:pt x="186" y="631"/>
                      </a:lnTo>
                      <a:lnTo>
                        <a:pt x="182" y="633"/>
                      </a:lnTo>
                      <a:lnTo>
                        <a:pt x="179" y="636"/>
                      </a:lnTo>
                      <a:lnTo>
                        <a:pt x="175" y="643"/>
                      </a:lnTo>
                      <a:lnTo>
                        <a:pt x="173" y="649"/>
                      </a:lnTo>
                      <a:lnTo>
                        <a:pt x="173" y="653"/>
                      </a:lnTo>
                      <a:lnTo>
                        <a:pt x="177" y="657"/>
                      </a:lnTo>
                      <a:lnTo>
                        <a:pt x="182" y="660"/>
                      </a:lnTo>
                      <a:lnTo>
                        <a:pt x="187" y="664"/>
                      </a:lnTo>
                      <a:lnTo>
                        <a:pt x="193" y="665"/>
                      </a:lnTo>
                      <a:lnTo>
                        <a:pt x="201" y="668"/>
                      </a:lnTo>
                      <a:lnTo>
                        <a:pt x="209" y="668"/>
                      </a:lnTo>
                      <a:lnTo>
                        <a:pt x="217" y="669"/>
                      </a:lnTo>
                      <a:lnTo>
                        <a:pt x="226" y="669"/>
                      </a:lnTo>
                      <a:lnTo>
                        <a:pt x="235" y="669"/>
                      </a:lnTo>
                      <a:lnTo>
                        <a:pt x="244" y="668"/>
                      </a:lnTo>
                      <a:lnTo>
                        <a:pt x="252" y="668"/>
                      </a:lnTo>
                      <a:lnTo>
                        <a:pt x="259" y="675"/>
                      </a:lnTo>
                      <a:lnTo>
                        <a:pt x="266" y="680"/>
                      </a:lnTo>
                      <a:lnTo>
                        <a:pt x="274" y="686"/>
                      </a:lnTo>
                      <a:lnTo>
                        <a:pt x="282" y="691"/>
                      </a:lnTo>
                      <a:lnTo>
                        <a:pt x="290" y="695"/>
                      </a:lnTo>
                      <a:lnTo>
                        <a:pt x="299" y="699"/>
                      </a:lnTo>
                      <a:lnTo>
                        <a:pt x="303" y="701"/>
                      </a:lnTo>
                      <a:lnTo>
                        <a:pt x="308" y="702"/>
                      </a:lnTo>
                      <a:lnTo>
                        <a:pt x="312" y="704"/>
                      </a:lnTo>
                      <a:lnTo>
                        <a:pt x="318" y="706"/>
                      </a:lnTo>
                      <a:lnTo>
                        <a:pt x="322" y="708"/>
                      </a:lnTo>
                      <a:lnTo>
                        <a:pt x="327" y="709"/>
                      </a:lnTo>
                      <a:lnTo>
                        <a:pt x="332" y="709"/>
                      </a:lnTo>
                      <a:lnTo>
                        <a:pt x="336" y="712"/>
                      </a:lnTo>
                      <a:lnTo>
                        <a:pt x="340" y="712"/>
                      </a:lnTo>
                      <a:lnTo>
                        <a:pt x="345" y="715"/>
                      </a:lnTo>
                      <a:lnTo>
                        <a:pt x="349" y="715"/>
                      </a:lnTo>
                      <a:lnTo>
                        <a:pt x="355" y="716"/>
                      </a:lnTo>
                      <a:lnTo>
                        <a:pt x="359" y="717"/>
                      </a:lnTo>
                      <a:lnTo>
                        <a:pt x="365" y="719"/>
                      </a:lnTo>
                      <a:lnTo>
                        <a:pt x="369" y="720"/>
                      </a:lnTo>
                      <a:lnTo>
                        <a:pt x="373" y="722"/>
                      </a:lnTo>
                      <a:lnTo>
                        <a:pt x="377" y="723"/>
                      </a:lnTo>
                      <a:lnTo>
                        <a:pt x="382" y="724"/>
                      </a:lnTo>
                      <a:lnTo>
                        <a:pt x="387" y="727"/>
                      </a:lnTo>
                      <a:lnTo>
                        <a:pt x="392" y="730"/>
                      </a:lnTo>
                      <a:lnTo>
                        <a:pt x="393" y="737"/>
                      </a:lnTo>
                      <a:lnTo>
                        <a:pt x="395" y="745"/>
                      </a:lnTo>
                      <a:lnTo>
                        <a:pt x="396" y="753"/>
                      </a:lnTo>
                      <a:lnTo>
                        <a:pt x="399" y="763"/>
                      </a:lnTo>
                      <a:lnTo>
                        <a:pt x="400" y="771"/>
                      </a:lnTo>
                      <a:lnTo>
                        <a:pt x="403" y="779"/>
                      </a:lnTo>
                      <a:lnTo>
                        <a:pt x="406" y="788"/>
                      </a:lnTo>
                      <a:lnTo>
                        <a:pt x="409" y="797"/>
                      </a:lnTo>
                      <a:lnTo>
                        <a:pt x="410" y="806"/>
                      </a:lnTo>
                      <a:lnTo>
                        <a:pt x="413" y="814"/>
                      </a:lnTo>
                      <a:lnTo>
                        <a:pt x="413" y="819"/>
                      </a:lnTo>
                      <a:lnTo>
                        <a:pt x="414" y="822"/>
                      </a:lnTo>
                      <a:lnTo>
                        <a:pt x="414" y="828"/>
                      </a:lnTo>
                      <a:lnTo>
                        <a:pt x="417" y="833"/>
                      </a:lnTo>
                      <a:lnTo>
                        <a:pt x="418" y="841"/>
                      </a:lnTo>
                      <a:lnTo>
                        <a:pt x="420" y="850"/>
                      </a:lnTo>
                      <a:lnTo>
                        <a:pt x="420" y="854"/>
                      </a:lnTo>
                      <a:lnTo>
                        <a:pt x="421" y="859"/>
                      </a:lnTo>
                      <a:lnTo>
                        <a:pt x="421" y="865"/>
                      </a:lnTo>
                      <a:lnTo>
                        <a:pt x="422" y="869"/>
                      </a:lnTo>
                      <a:lnTo>
                        <a:pt x="424" y="877"/>
                      </a:lnTo>
                      <a:lnTo>
                        <a:pt x="425" y="887"/>
                      </a:lnTo>
                      <a:lnTo>
                        <a:pt x="425" y="895"/>
                      </a:lnTo>
                      <a:lnTo>
                        <a:pt x="425" y="905"/>
                      </a:lnTo>
                      <a:lnTo>
                        <a:pt x="425" y="913"/>
                      </a:lnTo>
                      <a:lnTo>
                        <a:pt x="425" y="921"/>
                      </a:lnTo>
                      <a:lnTo>
                        <a:pt x="424" y="925"/>
                      </a:lnTo>
                      <a:lnTo>
                        <a:pt x="424" y="931"/>
                      </a:lnTo>
                      <a:lnTo>
                        <a:pt x="422" y="935"/>
                      </a:lnTo>
                      <a:lnTo>
                        <a:pt x="422" y="941"/>
                      </a:lnTo>
                      <a:lnTo>
                        <a:pt x="421" y="949"/>
                      </a:lnTo>
                      <a:lnTo>
                        <a:pt x="420" y="957"/>
                      </a:lnTo>
                      <a:lnTo>
                        <a:pt x="417" y="965"/>
                      </a:lnTo>
                      <a:lnTo>
                        <a:pt x="414" y="974"/>
                      </a:lnTo>
                      <a:lnTo>
                        <a:pt x="410" y="981"/>
                      </a:lnTo>
                      <a:lnTo>
                        <a:pt x="407" y="989"/>
                      </a:lnTo>
                      <a:lnTo>
                        <a:pt x="402" y="997"/>
                      </a:lnTo>
                      <a:lnTo>
                        <a:pt x="398" y="1005"/>
                      </a:lnTo>
                      <a:lnTo>
                        <a:pt x="393" y="1005"/>
                      </a:lnTo>
                      <a:lnTo>
                        <a:pt x="388" y="1005"/>
                      </a:lnTo>
                      <a:lnTo>
                        <a:pt x="387" y="998"/>
                      </a:lnTo>
                      <a:lnTo>
                        <a:pt x="385" y="992"/>
                      </a:lnTo>
                      <a:lnTo>
                        <a:pt x="385" y="985"/>
                      </a:lnTo>
                      <a:lnTo>
                        <a:pt x="385" y="978"/>
                      </a:lnTo>
                      <a:lnTo>
                        <a:pt x="385" y="970"/>
                      </a:lnTo>
                      <a:lnTo>
                        <a:pt x="388" y="964"/>
                      </a:lnTo>
                      <a:lnTo>
                        <a:pt x="392" y="959"/>
                      </a:lnTo>
                      <a:lnTo>
                        <a:pt x="398" y="956"/>
                      </a:lnTo>
                      <a:lnTo>
                        <a:pt x="396" y="949"/>
                      </a:lnTo>
                      <a:lnTo>
                        <a:pt x="396" y="942"/>
                      </a:lnTo>
                      <a:lnTo>
                        <a:pt x="395" y="935"/>
                      </a:lnTo>
                      <a:lnTo>
                        <a:pt x="395" y="930"/>
                      </a:lnTo>
                      <a:lnTo>
                        <a:pt x="393" y="921"/>
                      </a:lnTo>
                      <a:lnTo>
                        <a:pt x="392" y="916"/>
                      </a:lnTo>
                      <a:lnTo>
                        <a:pt x="392" y="909"/>
                      </a:lnTo>
                      <a:lnTo>
                        <a:pt x="391" y="902"/>
                      </a:lnTo>
                      <a:lnTo>
                        <a:pt x="389" y="895"/>
                      </a:lnTo>
                      <a:lnTo>
                        <a:pt x="388" y="888"/>
                      </a:lnTo>
                      <a:lnTo>
                        <a:pt x="385" y="881"/>
                      </a:lnTo>
                      <a:lnTo>
                        <a:pt x="385" y="874"/>
                      </a:lnTo>
                      <a:lnTo>
                        <a:pt x="384" y="869"/>
                      </a:lnTo>
                      <a:lnTo>
                        <a:pt x="381" y="862"/>
                      </a:lnTo>
                      <a:lnTo>
                        <a:pt x="380" y="855"/>
                      </a:lnTo>
                      <a:lnTo>
                        <a:pt x="380" y="848"/>
                      </a:lnTo>
                      <a:lnTo>
                        <a:pt x="377" y="841"/>
                      </a:lnTo>
                      <a:lnTo>
                        <a:pt x="376" y="835"/>
                      </a:lnTo>
                      <a:lnTo>
                        <a:pt x="373" y="828"/>
                      </a:lnTo>
                      <a:lnTo>
                        <a:pt x="373" y="821"/>
                      </a:lnTo>
                      <a:lnTo>
                        <a:pt x="370" y="814"/>
                      </a:lnTo>
                      <a:lnTo>
                        <a:pt x="369" y="807"/>
                      </a:lnTo>
                      <a:lnTo>
                        <a:pt x="367" y="800"/>
                      </a:lnTo>
                      <a:lnTo>
                        <a:pt x="367" y="793"/>
                      </a:lnTo>
                      <a:lnTo>
                        <a:pt x="365" y="786"/>
                      </a:lnTo>
                      <a:lnTo>
                        <a:pt x="363" y="779"/>
                      </a:lnTo>
                      <a:lnTo>
                        <a:pt x="362" y="773"/>
                      </a:lnTo>
                      <a:lnTo>
                        <a:pt x="360" y="766"/>
                      </a:lnTo>
                      <a:lnTo>
                        <a:pt x="359" y="760"/>
                      </a:lnTo>
                      <a:lnTo>
                        <a:pt x="359" y="753"/>
                      </a:lnTo>
                      <a:lnTo>
                        <a:pt x="356" y="748"/>
                      </a:lnTo>
                      <a:lnTo>
                        <a:pt x="356" y="741"/>
                      </a:lnTo>
                      <a:lnTo>
                        <a:pt x="349" y="739"/>
                      </a:lnTo>
                      <a:lnTo>
                        <a:pt x="344" y="738"/>
                      </a:lnTo>
                      <a:lnTo>
                        <a:pt x="340" y="737"/>
                      </a:lnTo>
                      <a:lnTo>
                        <a:pt x="334" y="735"/>
                      </a:lnTo>
                      <a:lnTo>
                        <a:pt x="329" y="733"/>
                      </a:lnTo>
                      <a:lnTo>
                        <a:pt x="325" y="733"/>
                      </a:lnTo>
                      <a:lnTo>
                        <a:pt x="321" y="730"/>
                      </a:lnTo>
                      <a:lnTo>
                        <a:pt x="316" y="728"/>
                      </a:lnTo>
                      <a:lnTo>
                        <a:pt x="308" y="724"/>
                      </a:lnTo>
                      <a:lnTo>
                        <a:pt x="300" y="722"/>
                      </a:lnTo>
                      <a:lnTo>
                        <a:pt x="294" y="719"/>
                      </a:lnTo>
                      <a:lnTo>
                        <a:pt x="288" y="715"/>
                      </a:lnTo>
                      <a:lnTo>
                        <a:pt x="282" y="711"/>
                      </a:lnTo>
                      <a:lnTo>
                        <a:pt x="275" y="706"/>
                      </a:lnTo>
                      <a:lnTo>
                        <a:pt x="270" y="702"/>
                      </a:lnTo>
                      <a:lnTo>
                        <a:pt x="266" y="699"/>
                      </a:lnTo>
                      <a:lnTo>
                        <a:pt x="259" y="694"/>
                      </a:lnTo>
                      <a:lnTo>
                        <a:pt x="255" y="691"/>
                      </a:lnTo>
                      <a:lnTo>
                        <a:pt x="249" y="687"/>
                      </a:lnTo>
                      <a:lnTo>
                        <a:pt x="244" y="683"/>
                      </a:lnTo>
                      <a:lnTo>
                        <a:pt x="238" y="683"/>
                      </a:lnTo>
                      <a:lnTo>
                        <a:pt x="231" y="683"/>
                      </a:lnTo>
                      <a:lnTo>
                        <a:pt x="223" y="683"/>
                      </a:lnTo>
                      <a:lnTo>
                        <a:pt x="217" y="683"/>
                      </a:lnTo>
                      <a:lnTo>
                        <a:pt x="209" y="683"/>
                      </a:lnTo>
                      <a:lnTo>
                        <a:pt x="201" y="683"/>
                      </a:lnTo>
                      <a:lnTo>
                        <a:pt x="194" y="682"/>
                      </a:lnTo>
                      <a:lnTo>
                        <a:pt x="187" y="682"/>
                      </a:lnTo>
                      <a:lnTo>
                        <a:pt x="179" y="679"/>
                      </a:lnTo>
                      <a:lnTo>
                        <a:pt x="173" y="677"/>
                      </a:lnTo>
                      <a:lnTo>
                        <a:pt x="166" y="675"/>
                      </a:lnTo>
                      <a:lnTo>
                        <a:pt x="162" y="672"/>
                      </a:lnTo>
                      <a:lnTo>
                        <a:pt x="157" y="666"/>
                      </a:lnTo>
                      <a:lnTo>
                        <a:pt x="154" y="662"/>
                      </a:lnTo>
                      <a:lnTo>
                        <a:pt x="153" y="657"/>
                      </a:lnTo>
                      <a:lnTo>
                        <a:pt x="153" y="651"/>
                      </a:lnTo>
                      <a:lnTo>
                        <a:pt x="149" y="651"/>
                      </a:lnTo>
                      <a:lnTo>
                        <a:pt x="146" y="655"/>
                      </a:lnTo>
                      <a:lnTo>
                        <a:pt x="143" y="660"/>
                      </a:lnTo>
                      <a:lnTo>
                        <a:pt x="142" y="665"/>
                      </a:lnTo>
                      <a:lnTo>
                        <a:pt x="140" y="671"/>
                      </a:lnTo>
                      <a:lnTo>
                        <a:pt x="139" y="679"/>
                      </a:lnTo>
                      <a:lnTo>
                        <a:pt x="139" y="686"/>
                      </a:lnTo>
                      <a:lnTo>
                        <a:pt x="139" y="694"/>
                      </a:lnTo>
                      <a:lnTo>
                        <a:pt x="138" y="701"/>
                      </a:lnTo>
                      <a:lnTo>
                        <a:pt x="138" y="709"/>
                      </a:lnTo>
                      <a:lnTo>
                        <a:pt x="138" y="717"/>
                      </a:lnTo>
                      <a:lnTo>
                        <a:pt x="139" y="726"/>
                      </a:lnTo>
                      <a:lnTo>
                        <a:pt x="139" y="733"/>
                      </a:lnTo>
                      <a:lnTo>
                        <a:pt x="140" y="739"/>
                      </a:lnTo>
                      <a:lnTo>
                        <a:pt x="140" y="744"/>
                      </a:lnTo>
                      <a:lnTo>
                        <a:pt x="140" y="749"/>
                      </a:lnTo>
                      <a:lnTo>
                        <a:pt x="39" y="737"/>
                      </a:lnTo>
                      <a:lnTo>
                        <a:pt x="37" y="733"/>
                      </a:lnTo>
                      <a:lnTo>
                        <a:pt x="37" y="727"/>
                      </a:lnTo>
                      <a:lnTo>
                        <a:pt x="36" y="720"/>
                      </a:lnTo>
                      <a:lnTo>
                        <a:pt x="36" y="716"/>
                      </a:lnTo>
                      <a:lnTo>
                        <a:pt x="36" y="708"/>
                      </a:lnTo>
                      <a:lnTo>
                        <a:pt x="36" y="701"/>
                      </a:lnTo>
                      <a:lnTo>
                        <a:pt x="34" y="693"/>
                      </a:lnTo>
                      <a:lnTo>
                        <a:pt x="34" y="683"/>
                      </a:lnTo>
                      <a:lnTo>
                        <a:pt x="33" y="673"/>
                      </a:lnTo>
                      <a:lnTo>
                        <a:pt x="33" y="664"/>
                      </a:lnTo>
                      <a:lnTo>
                        <a:pt x="32" y="651"/>
                      </a:lnTo>
                      <a:lnTo>
                        <a:pt x="32" y="642"/>
                      </a:lnTo>
                      <a:lnTo>
                        <a:pt x="30" y="628"/>
                      </a:lnTo>
                      <a:lnTo>
                        <a:pt x="30" y="615"/>
                      </a:lnTo>
                      <a:lnTo>
                        <a:pt x="29" y="602"/>
                      </a:lnTo>
                      <a:lnTo>
                        <a:pt x="28" y="588"/>
                      </a:lnTo>
                      <a:lnTo>
                        <a:pt x="28" y="573"/>
                      </a:lnTo>
                      <a:lnTo>
                        <a:pt x="26" y="559"/>
                      </a:lnTo>
                      <a:lnTo>
                        <a:pt x="25" y="542"/>
                      </a:lnTo>
                      <a:lnTo>
                        <a:pt x="25" y="527"/>
                      </a:lnTo>
                      <a:lnTo>
                        <a:pt x="23" y="511"/>
                      </a:lnTo>
                      <a:lnTo>
                        <a:pt x="23" y="496"/>
                      </a:lnTo>
                      <a:lnTo>
                        <a:pt x="22" y="479"/>
                      </a:lnTo>
                      <a:lnTo>
                        <a:pt x="21" y="463"/>
                      </a:lnTo>
                      <a:lnTo>
                        <a:pt x="19" y="446"/>
                      </a:lnTo>
                      <a:lnTo>
                        <a:pt x="19" y="429"/>
                      </a:lnTo>
                      <a:lnTo>
                        <a:pt x="17" y="412"/>
                      </a:lnTo>
                      <a:lnTo>
                        <a:pt x="17" y="395"/>
                      </a:lnTo>
                      <a:lnTo>
                        <a:pt x="15" y="377"/>
                      </a:lnTo>
                      <a:lnTo>
                        <a:pt x="15" y="361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1" y="308"/>
                      </a:lnTo>
                      <a:lnTo>
                        <a:pt x="11" y="292"/>
                      </a:lnTo>
                      <a:lnTo>
                        <a:pt x="8" y="275"/>
                      </a:lnTo>
                      <a:lnTo>
                        <a:pt x="8" y="259"/>
                      </a:lnTo>
                      <a:lnTo>
                        <a:pt x="7" y="242"/>
                      </a:lnTo>
                      <a:lnTo>
                        <a:pt x="7" y="227"/>
                      </a:lnTo>
                      <a:lnTo>
                        <a:pt x="6" y="210"/>
                      </a:lnTo>
                      <a:lnTo>
                        <a:pt x="4" y="194"/>
                      </a:lnTo>
                      <a:lnTo>
                        <a:pt x="4" y="179"/>
                      </a:lnTo>
                      <a:lnTo>
                        <a:pt x="4" y="165"/>
                      </a:lnTo>
                      <a:lnTo>
                        <a:pt x="3" y="150"/>
                      </a:lnTo>
                      <a:lnTo>
                        <a:pt x="3" y="137"/>
                      </a:lnTo>
                      <a:lnTo>
                        <a:pt x="3" y="124"/>
                      </a:lnTo>
                      <a:lnTo>
                        <a:pt x="3" y="111"/>
                      </a:lnTo>
                      <a:lnTo>
                        <a:pt x="1" y="99"/>
                      </a:lnTo>
                      <a:lnTo>
                        <a:pt x="0" y="88"/>
                      </a:lnTo>
                      <a:lnTo>
                        <a:pt x="0" y="77"/>
                      </a:lnTo>
                      <a:lnTo>
                        <a:pt x="0" y="67"/>
                      </a:lnTo>
                      <a:lnTo>
                        <a:pt x="0" y="57"/>
                      </a:lnTo>
                      <a:lnTo>
                        <a:pt x="0" y="49"/>
                      </a:lnTo>
                      <a:lnTo>
                        <a:pt x="0" y="41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4" y="13"/>
                      </a:lnTo>
                      <a:lnTo>
                        <a:pt x="4" y="13"/>
                      </a:lnTo>
                      <a:close/>
                    </a:path>
                  </a:pathLst>
                </a:custGeom>
                <a:solidFill>
                  <a:srgbClr val="A6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0" name="Freeform 93">
                  <a:extLst>
                    <a:ext uri="{FF2B5EF4-FFF2-40B4-BE49-F238E27FC236}">
                      <a16:creationId xmlns:a16="http://schemas.microsoft.com/office/drawing/2014/main" id="{5EA6650E-5413-2CC6-583E-65E52EFC94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4" y="2052"/>
                  <a:ext cx="58" cy="46"/>
                </a:xfrm>
                <a:custGeom>
                  <a:avLst/>
                  <a:gdLst>
                    <a:gd name="T0" fmla="*/ 48 w 58"/>
                    <a:gd name="T1" fmla="*/ 28 h 46"/>
                    <a:gd name="T2" fmla="*/ 58 w 58"/>
                    <a:gd name="T3" fmla="*/ 35 h 46"/>
                    <a:gd name="T4" fmla="*/ 48 w 58"/>
                    <a:gd name="T5" fmla="*/ 46 h 46"/>
                    <a:gd name="T6" fmla="*/ 34 w 58"/>
                    <a:gd name="T7" fmla="*/ 33 h 46"/>
                    <a:gd name="T8" fmla="*/ 1 w 58"/>
                    <a:gd name="T9" fmla="*/ 21 h 46"/>
                    <a:gd name="T10" fmla="*/ 0 w 58"/>
                    <a:gd name="T11" fmla="*/ 3 h 46"/>
                    <a:gd name="T12" fmla="*/ 30 w 58"/>
                    <a:gd name="T13" fmla="*/ 0 h 46"/>
                    <a:gd name="T14" fmla="*/ 48 w 58"/>
                    <a:gd name="T15" fmla="*/ 28 h 46"/>
                    <a:gd name="T16" fmla="*/ 48 w 58"/>
                    <a:gd name="T17" fmla="*/ 28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8" h="46">
                      <a:moveTo>
                        <a:pt x="48" y="28"/>
                      </a:moveTo>
                      <a:lnTo>
                        <a:pt x="58" y="35"/>
                      </a:lnTo>
                      <a:lnTo>
                        <a:pt x="48" y="46"/>
                      </a:lnTo>
                      <a:lnTo>
                        <a:pt x="34" y="33"/>
                      </a:lnTo>
                      <a:lnTo>
                        <a:pt x="1" y="21"/>
                      </a:lnTo>
                      <a:lnTo>
                        <a:pt x="0" y="3"/>
                      </a:lnTo>
                      <a:lnTo>
                        <a:pt x="30" y="0"/>
                      </a:lnTo>
                      <a:lnTo>
                        <a:pt x="48" y="28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E3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1" name="Freeform 94">
                  <a:extLst>
                    <a:ext uri="{FF2B5EF4-FFF2-40B4-BE49-F238E27FC236}">
                      <a16:creationId xmlns:a16="http://schemas.microsoft.com/office/drawing/2014/main" id="{CF1224E7-2E1E-B958-6FB7-F2D37D616E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7" y="2536"/>
                  <a:ext cx="45" cy="43"/>
                </a:xfrm>
                <a:custGeom>
                  <a:avLst/>
                  <a:gdLst>
                    <a:gd name="T0" fmla="*/ 11 w 45"/>
                    <a:gd name="T1" fmla="*/ 0 h 43"/>
                    <a:gd name="T2" fmla="*/ 12 w 45"/>
                    <a:gd name="T3" fmla="*/ 0 h 43"/>
                    <a:gd name="T4" fmla="*/ 19 w 45"/>
                    <a:gd name="T5" fmla="*/ 0 h 43"/>
                    <a:gd name="T6" fmla="*/ 26 w 45"/>
                    <a:gd name="T7" fmla="*/ 0 h 43"/>
                    <a:gd name="T8" fmla="*/ 33 w 45"/>
                    <a:gd name="T9" fmla="*/ 1 h 43"/>
                    <a:gd name="T10" fmla="*/ 37 w 45"/>
                    <a:gd name="T11" fmla="*/ 4 h 43"/>
                    <a:gd name="T12" fmla="*/ 41 w 45"/>
                    <a:gd name="T13" fmla="*/ 8 h 43"/>
                    <a:gd name="T14" fmla="*/ 44 w 45"/>
                    <a:gd name="T15" fmla="*/ 10 h 43"/>
                    <a:gd name="T16" fmla="*/ 45 w 45"/>
                    <a:gd name="T17" fmla="*/ 12 h 43"/>
                    <a:gd name="T18" fmla="*/ 23 w 45"/>
                    <a:gd name="T19" fmla="*/ 12 h 43"/>
                    <a:gd name="T20" fmla="*/ 33 w 45"/>
                    <a:gd name="T21" fmla="*/ 43 h 43"/>
                    <a:gd name="T22" fmla="*/ 11 w 45"/>
                    <a:gd name="T23" fmla="*/ 30 h 43"/>
                    <a:gd name="T24" fmla="*/ 0 w 45"/>
                    <a:gd name="T25" fmla="*/ 10 h 43"/>
                    <a:gd name="T26" fmla="*/ 11 w 45"/>
                    <a:gd name="T27" fmla="*/ 0 h 43"/>
                    <a:gd name="T28" fmla="*/ 11 w 45"/>
                    <a:gd name="T2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5" h="43">
                      <a:moveTo>
                        <a:pt x="11" y="0"/>
                      </a:move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33" y="1"/>
                      </a:lnTo>
                      <a:lnTo>
                        <a:pt x="37" y="4"/>
                      </a:lnTo>
                      <a:lnTo>
                        <a:pt x="41" y="8"/>
                      </a:lnTo>
                      <a:lnTo>
                        <a:pt x="44" y="10"/>
                      </a:lnTo>
                      <a:lnTo>
                        <a:pt x="45" y="12"/>
                      </a:lnTo>
                      <a:lnTo>
                        <a:pt x="23" y="12"/>
                      </a:lnTo>
                      <a:lnTo>
                        <a:pt x="33" y="43"/>
                      </a:lnTo>
                      <a:lnTo>
                        <a:pt x="11" y="30"/>
                      </a:lnTo>
                      <a:lnTo>
                        <a:pt x="0" y="10"/>
                      </a:lnTo>
                      <a:lnTo>
                        <a:pt x="11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E3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2" name="Freeform 95">
                  <a:extLst>
                    <a:ext uri="{FF2B5EF4-FFF2-40B4-BE49-F238E27FC236}">
                      <a16:creationId xmlns:a16="http://schemas.microsoft.com/office/drawing/2014/main" id="{A6E47135-3EC4-9B6C-4871-84662919D4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2" y="3073"/>
                  <a:ext cx="1242" cy="135"/>
                </a:xfrm>
                <a:custGeom>
                  <a:avLst/>
                  <a:gdLst>
                    <a:gd name="T0" fmla="*/ 1241 w 1242"/>
                    <a:gd name="T1" fmla="*/ 26 h 135"/>
                    <a:gd name="T2" fmla="*/ 1232 w 1242"/>
                    <a:gd name="T3" fmla="*/ 32 h 135"/>
                    <a:gd name="T4" fmla="*/ 1221 w 1242"/>
                    <a:gd name="T5" fmla="*/ 40 h 135"/>
                    <a:gd name="T6" fmla="*/ 1210 w 1242"/>
                    <a:gd name="T7" fmla="*/ 46 h 135"/>
                    <a:gd name="T8" fmla="*/ 1199 w 1242"/>
                    <a:gd name="T9" fmla="*/ 54 h 135"/>
                    <a:gd name="T10" fmla="*/ 1187 w 1242"/>
                    <a:gd name="T11" fmla="*/ 61 h 135"/>
                    <a:gd name="T12" fmla="*/ 1173 w 1242"/>
                    <a:gd name="T13" fmla="*/ 69 h 135"/>
                    <a:gd name="T14" fmla="*/ 1157 w 1242"/>
                    <a:gd name="T15" fmla="*/ 77 h 135"/>
                    <a:gd name="T16" fmla="*/ 1140 w 1242"/>
                    <a:gd name="T17" fmla="*/ 86 h 135"/>
                    <a:gd name="T18" fmla="*/ 1126 w 1242"/>
                    <a:gd name="T19" fmla="*/ 91 h 135"/>
                    <a:gd name="T20" fmla="*/ 1117 w 1242"/>
                    <a:gd name="T21" fmla="*/ 94 h 135"/>
                    <a:gd name="T22" fmla="*/ 1107 w 1242"/>
                    <a:gd name="T23" fmla="*/ 98 h 135"/>
                    <a:gd name="T24" fmla="*/ 1096 w 1242"/>
                    <a:gd name="T25" fmla="*/ 101 h 135"/>
                    <a:gd name="T26" fmla="*/ 1086 w 1242"/>
                    <a:gd name="T27" fmla="*/ 104 h 135"/>
                    <a:gd name="T28" fmla="*/ 1075 w 1242"/>
                    <a:gd name="T29" fmla="*/ 106 h 135"/>
                    <a:gd name="T30" fmla="*/ 1066 w 1242"/>
                    <a:gd name="T31" fmla="*/ 109 h 135"/>
                    <a:gd name="T32" fmla="*/ 1053 w 1242"/>
                    <a:gd name="T33" fmla="*/ 112 h 135"/>
                    <a:gd name="T34" fmla="*/ 1042 w 1242"/>
                    <a:gd name="T35" fmla="*/ 115 h 135"/>
                    <a:gd name="T36" fmla="*/ 1031 w 1242"/>
                    <a:gd name="T37" fmla="*/ 116 h 135"/>
                    <a:gd name="T38" fmla="*/ 1019 w 1242"/>
                    <a:gd name="T39" fmla="*/ 117 h 135"/>
                    <a:gd name="T40" fmla="*/ 1004 w 1242"/>
                    <a:gd name="T41" fmla="*/ 119 h 135"/>
                    <a:gd name="T42" fmla="*/ 985 w 1242"/>
                    <a:gd name="T43" fmla="*/ 119 h 135"/>
                    <a:gd name="T44" fmla="*/ 959 w 1242"/>
                    <a:gd name="T45" fmla="*/ 122 h 135"/>
                    <a:gd name="T46" fmla="*/ 932 w 1242"/>
                    <a:gd name="T47" fmla="*/ 122 h 135"/>
                    <a:gd name="T48" fmla="*/ 901 w 1242"/>
                    <a:gd name="T49" fmla="*/ 123 h 135"/>
                    <a:gd name="T50" fmla="*/ 868 w 1242"/>
                    <a:gd name="T51" fmla="*/ 123 h 135"/>
                    <a:gd name="T52" fmla="*/ 832 w 1242"/>
                    <a:gd name="T53" fmla="*/ 126 h 135"/>
                    <a:gd name="T54" fmla="*/ 795 w 1242"/>
                    <a:gd name="T55" fmla="*/ 126 h 135"/>
                    <a:gd name="T56" fmla="*/ 754 w 1242"/>
                    <a:gd name="T57" fmla="*/ 126 h 135"/>
                    <a:gd name="T58" fmla="*/ 711 w 1242"/>
                    <a:gd name="T59" fmla="*/ 127 h 135"/>
                    <a:gd name="T60" fmla="*/ 668 w 1242"/>
                    <a:gd name="T61" fmla="*/ 127 h 135"/>
                    <a:gd name="T62" fmla="*/ 624 w 1242"/>
                    <a:gd name="T63" fmla="*/ 128 h 135"/>
                    <a:gd name="T64" fmla="*/ 579 w 1242"/>
                    <a:gd name="T65" fmla="*/ 130 h 135"/>
                    <a:gd name="T66" fmla="*/ 535 w 1242"/>
                    <a:gd name="T67" fmla="*/ 130 h 135"/>
                    <a:gd name="T68" fmla="*/ 490 w 1242"/>
                    <a:gd name="T69" fmla="*/ 131 h 135"/>
                    <a:gd name="T70" fmla="*/ 444 w 1242"/>
                    <a:gd name="T71" fmla="*/ 131 h 135"/>
                    <a:gd name="T72" fmla="*/ 399 w 1242"/>
                    <a:gd name="T73" fmla="*/ 131 h 135"/>
                    <a:gd name="T74" fmla="*/ 355 w 1242"/>
                    <a:gd name="T75" fmla="*/ 131 h 135"/>
                    <a:gd name="T76" fmla="*/ 312 w 1242"/>
                    <a:gd name="T77" fmla="*/ 131 h 135"/>
                    <a:gd name="T78" fmla="*/ 271 w 1242"/>
                    <a:gd name="T79" fmla="*/ 133 h 135"/>
                    <a:gd name="T80" fmla="*/ 231 w 1242"/>
                    <a:gd name="T81" fmla="*/ 133 h 135"/>
                    <a:gd name="T82" fmla="*/ 194 w 1242"/>
                    <a:gd name="T83" fmla="*/ 134 h 135"/>
                    <a:gd name="T84" fmla="*/ 158 w 1242"/>
                    <a:gd name="T85" fmla="*/ 134 h 135"/>
                    <a:gd name="T86" fmla="*/ 125 w 1242"/>
                    <a:gd name="T87" fmla="*/ 134 h 135"/>
                    <a:gd name="T88" fmla="*/ 95 w 1242"/>
                    <a:gd name="T89" fmla="*/ 134 h 135"/>
                    <a:gd name="T90" fmla="*/ 70 w 1242"/>
                    <a:gd name="T91" fmla="*/ 134 h 135"/>
                    <a:gd name="T92" fmla="*/ 48 w 1242"/>
                    <a:gd name="T93" fmla="*/ 134 h 135"/>
                    <a:gd name="T94" fmla="*/ 29 w 1242"/>
                    <a:gd name="T95" fmla="*/ 135 h 135"/>
                    <a:gd name="T96" fmla="*/ 14 w 1242"/>
                    <a:gd name="T97" fmla="*/ 135 h 135"/>
                    <a:gd name="T98" fmla="*/ 0 w 1242"/>
                    <a:gd name="T99" fmla="*/ 135 h 135"/>
                    <a:gd name="T100" fmla="*/ 1242 w 1242"/>
                    <a:gd name="T101" fmla="*/ 26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242" h="135">
                      <a:moveTo>
                        <a:pt x="1242" y="26"/>
                      </a:moveTo>
                      <a:lnTo>
                        <a:pt x="1241" y="26"/>
                      </a:lnTo>
                      <a:lnTo>
                        <a:pt x="1238" y="29"/>
                      </a:lnTo>
                      <a:lnTo>
                        <a:pt x="1232" y="32"/>
                      </a:lnTo>
                      <a:lnTo>
                        <a:pt x="1225" y="38"/>
                      </a:lnTo>
                      <a:lnTo>
                        <a:pt x="1221" y="40"/>
                      </a:lnTo>
                      <a:lnTo>
                        <a:pt x="1216" y="43"/>
                      </a:lnTo>
                      <a:lnTo>
                        <a:pt x="1210" y="46"/>
                      </a:lnTo>
                      <a:lnTo>
                        <a:pt x="1206" y="50"/>
                      </a:lnTo>
                      <a:lnTo>
                        <a:pt x="1199" y="54"/>
                      </a:lnTo>
                      <a:lnTo>
                        <a:pt x="1194" y="58"/>
                      </a:lnTo>
                      <a:lnTo>
                        <a:pt x="1187" y="61"/>
                      </a:lnTo>
                      <a:lnTo>
                        <a:pt x="1181" y="66"/>
                      </a:lnTo>
                      <a:lnTo>
                        <a:pt x="1173" y="69"/>
                      </a:lnTo>
                      <a:lnTo>
                        <a:pt x="1165" y="73"/>
                      </a:lnTo>
                      <a:lnTo>
                        <a:pt x="1157" y="77"/>
                      </a:lnTo>
                      <a:lnTo>
                        <a:pt x="1148" y="82"/>
                      </a:lnTo>
                      <a:lnTo>
                        <a:pt x="1140" y="86"/>
                      </a:lnTo>
                      <a:lnTo>
                        <a:pt x="1132" y="90"/>
                      </a:lnTo>
                      <a:lnTo>
                        <a:pt x="1126" y="91"/>
                      </a:lnTo>
                      <a:lnTo>
                        <a:pt x="1121" y="93"/>
                      </a:lnTo>
                      <a:lnTo>
                        <a:pt x="1117" y="94"/>
                      </a:lnTo>
                      <a:lnTo>
                        <a:pt x="1113" y="97"/>
                      </a:lnTo>
                      <a:lnTo>
                        <a:pt x="1107" y="98"/>
                      </a:lnTo>
                      <a:lnTo>
                        <a:pt x="1102" y="100"/>
                      </a:lnTo>
                      <a:lnTo>
                        <a:pt x="1096" y="101"/>
                      </a:lnTo>
                      <a:lnTo>
                        <a:pt x="1092" y="102"/>
                      </a:lnTo>
                      <a:lnTo>
                        <a:pt x="1086" y="104"/>
                      </a:lnTo>
                      <a:lnTo>
                        <a:pt x="1081" y="105"/>
                      </a:lnTo>
                      <a:lnTo>
                        <a:pt x="1075" y="106"/>
                      </a:lnTo>
                      <a:lnTo>
                        <a:pt x="1071" y="109"/>
                      </a:lnTo>
                      <a:lnTo>
                        <a:pt x="1066" y="109"/>
                      </a:lnTo>
                      <a:lnTo>
                        <a:pt x="1059" y="111"/>
                      </a:lnTo>
                      <a:lnTo>
                        <a:pt x="1053" y="112"/>
                      </a:lnTo>
                      <a:lnTo>
                        <a:pt x="1048" y="113"/>
                      </a:lnTo>
                      <a:lnTo>
                        <a:pt x="1042" y="115"/>
                      </a:lnTo>
                      <a:lnTo>
                        <a:pt x="1038" y="115"/>
                      </a:lnTo>
                      <a:lnTo>
                        <a:pt x="1031" y="116"/>
                      </a:lnTo>
                      <a:lnTo>
                        <a:pt x="1027" y="117"/>
                      </a:lnTo>
                      <a:lnTo>
                        <a:pt x="1019" y="117"/>
                      </a:lnTo>
                      <a:lnTo>
                        <a:pt x="1012" y="119"/>
                      </a:lnTo>
                      <a:lnTo>
                        <a:pt x="1004" y="119"/>
                      </a:lnTo>
                      <a:lnTo>
                        <a:pt x="994" y="119"/>
                      </a:lnTo>
                      <a:lnTo>
                        <a:pt x="985" y="119"/>
                      </a:lnTo>
                      <a:lnTo>
                        <a:pt x="972" y="120"/>
                      </a:lnTo>
                      <a:lnTo>
                        <a:pt x="959" y="122"/>
                      </a:lnTo>
                      <a:lnTo>
                        <a:pt x="946" y="122"/>
                      </a:lnTo>
                      <a:lnTo>
                        <a:pt x="932" y="122"/>
                      </a:lnTo>
                      <a:lnTo>
                        <a:pt x="917" y="123"/>
                      </a:lnTo>
                      <a:lnTo>
                        <a:pt x="901" y="123"/>
                      </a:lnTo>
                      <a:lnTo>
                        <a:pt x="886" y="123"/>
                      </a:lnTo>
                      <a:lnTo>
                        <a:pt x="868" y="123"/>
                      </a:lnTo>
                      <a:lnTo>
                        <a:pt x="851" y="124"/>
                      </a:lnTo>
                      <a:lnTo>
                        <a:pt x="832" y="126"/>
                      </a:lnTo>
                      <a:lnTo>
                        <a:pt x="814" y="126"/>
                      </a:lnTo>
                      <a:lnTo>
                        <a:pt x="795" y="126"/>
                      </a:lnTo>
                      <a:lnTo>
                        <a:pt x="774" y="126"/>
                      </a:lnTo>
                      <a:lnTo>
                        <a:pt x="754" y="126"/>
                      </a:lnTo>
                      <a:lnTo>
                        <a:pt x="733" y="127"/>
                      </a:lnTo>
                      <a:lnTo>
                        <a:pt x="711" y="127"/>
                      </a:lnTo>
                      <a:lnTo>
                        <a:pt x="690" y="127"/>
                      </a:lnTo>
                      <a:lnTo>
                        <a:pt x="668" y="127"/>
                      </a:lnTo>
                      <a:lnTo>
                        <a:pt x="646" y="128"/>
                      </a:lnTo>
                      <a:lnTo>
                        <a:pt x="624" y="128"/>
                      </a:lnTo>
                      <a:lnTo>
                        <a:pt x="601" y="128"/>
                      </a:lnTo>
                      <a:lnTo>
                        <a:pt x="579" y="130"/>
                      </a:lnTo>
                      <a:lnTo>
                        <a:pt x="557" y="130"/>
                      </a:lnTo>
                      <a:lnTo>
                        <a:pt x="535" y="130"/>
                      </a:lnTo>
                      <a:lnTo>
                        <a:pt x="512" y="130"/>
                      </a:lnTo>
                      <a:lnTo>
                        <a:pt x="490" y="131"/>
                      </a:lnTo>
                      <a:lnTo>
                        <a:pt x="468" y="131"/>
                      </a:lnTo>
                      <a:lnTo>
                        <a:pt x="444" y="131"/>
                      </a:lnTo>
                      <a:lnTo>
                        <a:pt x="422" y="131"/>
                      </a:lnTo>
                      <a:lnTo>
                        <a:pt x="399" y="131"/>
                      </a:lnTo>
                      <a:lnTo>
                        <a:pt x="377" y="131"/>
                      </a:lnTo>
                      <a:lnTo>
                        <a:pt x="355" y="131"/>
                      </a:lnTo>
                      <a:lnTo>
                        <a:pt x="333" y="131"/>
                      </a:lnTo>
                      <a:lnTo>
                        <a:pt x="312" y="131"/>
                      </a:lnTo>
                      <a:lnTo>
                        <a:pt x="291" y="133"/>
                      </a:lnTo>
                      <a:lnTo>
                        <a:pt x="271" y="133"/>
                      </a:lnTo>
                      <a:lnTo>
                        <a:pt x="250" y="133"/>
                      </a:lnTo>
                      <a:lnTo>
                        <a:pt x="231" y="133"/>
                      </a:lnTo>
                      <a:lnTo>
                        <a:pt x="212" y="134"/>
                      </a:lnTo>
                      <a:lnTo>
                        <a:pt x="194" y="134"/>
                      </a:lnTo>
                      <a:lnTo>
                        <a:pt x="176" y="134"/>
                      </a:lnTo>
                      <a:lnTo>
                        <a:pt x="158" y="134"/>
                      </a:lnTo>
                      <a:lnTo>
                        <a:pt x="143" y="134"/>
                      </a:lnTo>
                      <a:lnTo>
                        <a:pt x="125" y="134"/>
                      </a:lnTo>
                      <a:lnTo>
                        <a:pt x="110" y="134"/>
                      </a:lnTo>
                      <a:lnTo>
                        <a:pt x="95" y="134"/>
                      </a:lnTo>
                      <a:lnTo>
                        <a:pt x="82" y="134"/>
                      </a:lnTo>
                      <a:lnTo>
                        <a:pt x="70" y="134"/>
                      </a:lnTo>
                      <a:lnTo>
                        <a:pt x="58" y="134"/>
                      </a:lnTo>
                      <a:lnTo>
                        <a:pt x="48" y="134"/>
                      </a:lnTo>
                      <a:lnTo>
                        <a:pt x="38" y="135"/>
                      </a:lnTo>
                      <a:lnTo>
                        <a:pt x="29" y="135"/>
                      </a:lnTo>
                      <a:lnTo>
                        <a:pt x="21" y="135"/>
                      </a:lnTo>
                      <a:lnTo>
                        <a:pt x="14" y="135"/>
                      </a:lnTo>
                      <a:lnTo>
                        <a:pt x="10" y="135"/>
                      </a:lnTo>
                      <a:lnTo>
                        <a:pt x="0" y="135"/>
                      </a:lnTo>
                      <a:lnTo>
                        <a:pt x="407" y="0"/>
                      </a:lnTo>
                      <a:lnTo>
                        <a:pt x="1242" y="26"/>
                      </a:lnTo>
                      <a:lnTo>
                        <a:pt x="1242" y="26"/>
                      </a:lnTo>
                      <a:close/>
                    </a:path>
                  </a:pathLst>
                </a:custGeom>
                <a:solidFill>
                  <a:srgbClr val="CCCC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3" name="Freeform 96">
                  <a:extLst>
                    <a:ext uri="{FF2B5EF4-FFF2-40B4-BE49-F238E27FC236}">
                      <a16:creationId xmlns:a16="http://schemas.microsoft.com/office/drawing/2014/main" id="{B423F472-CB92-718A-291C-5F951F5CB6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2" y="2619"/>
                  <a:ext cx="103" cy="201"/>
                </a:xfrm>
                <a:custGeom>
                  <a:avLst/>
                  <a:gdLst>
                    <a:gd name="T0" fmla="*/ 63 w 103"/>
                    <a:gd name="T1" fmla="*/ 0 h 201"/>
                    <a:gd name="T2" fmla="*/ 0 w 103"/>
                    <a:gd name="T3" fmla="*/ 63 h 201"/>
                    <a:gd name="T4" fmla="*/ 14 w 103"/>
                    <a:gd name="T5" fmla="*/ 85 h 201"/>
                    <a:gd name="T6" fmla="*/ 2 w 103"/>
                    <a:gd name="T7" fmla="*/ 197 h 201"/>
                    <a:gd name="T8" fmla="*/ 36 w 103"/>
                    <a:gd name="T9" fmla="*/ 201 h 201"/>
                    <a:gd name="T10" fmla="*/ 103 w 103"/>
                    <a:gd name="T11" fmla="*/ 23 h 201"/>
                    <a:gd name="T12" fmla="*/ 63 w 103"/>
                    <a:gd name="T13" fmla="*/ 0 h 201"/>
                    <a:gd name="T14" fmla="*/ 63 w 103"/>
                    <a:gd name="T15" fmla="*/ 0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3" h="201">
                      <a:moveTo>
                        <a:pt x="63" y="0"/>
                      </a:moveTo>
                      <a:lnTo>
                        <a:pt x="0" y="63"/>
                      </a:lnTo>
                      <a:lnTo>
                        <a:pt x="14" y="85"/>
                      </a:lnTo>
                      <a:lnTo>
                        <a:pt x="2" y="197"/>
                      </a:lnTo>
                      <a:lnTo>
                        <a:pt x="36" y="201"/>
                      </a:lnTo>
                      <a:lnTo>
                        <a:pt x="103" y="23"/>
                      </a:lnTo>
                      <a:lnTo>
                        <a:pt x="63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E3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4" name="Freeform 97">
                  <a:extLst>
                    <a:ext uri="{FF2B5EF4-FFF2-40B4-BE49-F238E27FC236}">
                      <a16:creationId xmlns:a16="http://schemas.microsoft.com/office/drawing/2014/main" id="{3F34F73E-5497-0997-3D94-64E1DCC640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5" y="2084"/>
                  <a:ext cx="513" cy="464"/>
                </a:xfrm>
                <a:custGeom>
                  <a:avLst/>
                  <a:gdLst>
                    <a:gd name="T0" fmla="*/ 399 w 513"/>
                    <a:gd name="T1" fmla="*/ 157 h 464"/>
                    <a:gd name="T2" fmla="*/ 400 w 513"/>
                    <a:gd name="T3" fmla="*/ 170 h 464"/>
                    <a:gd name="T4" fmla="*/ 403 w 513"/>
                    <a:gd name="T5" fmla="*/ 189 h 464"/>
                    <a:gd name="T6" fmla="*/ 406 w 513"/>
                    <a:gd name="T7" fmla="*/ 211 h 464"/>
                    <a:gd name="T8" fmla="*/ 411 w 513"/>
                    <a:gd name="T9" fmla="*/ 238 h 464"/>
                    <a:gd name="T10" fmla="*/ 415 w 513"/>
                    <a:gd name="T11" fmla="*/ 263 h 464"/>
                    <a:gd name="T12" fmla="*/ 421 w 513"/>
                    <a:gd name="T13" fmla="*/ 291 h 464"/>
                    <a:gd name="T14" fmla="*/ 428 w 513"/>
                    <a:gd name="T15" fmla="*/ 316 h 464"/>
                    <a:gd name="T16" fmla="*/ 434 w 513"/>
                    <a:gd name="T17" fmla="*/ 339 h 464"/>
                    <a:gd name="T18" fmla="*/ 441 w 513"/>
                    <a:gd name="T19" fmla="*/ 356 h 464"/>
                    <a:gd name="T20" fmla="*/ 454 w 513"/>
                    <a:gd name="T21" fmla="*/ 378 h 464"/>
                    <a:gd name="T22" fmla="*/ 470 w 513"/>
                    <a:gd name="T23" fmla="*/ 401 h 464"/>
                    <a:gd name="T24" fmla="*/ 488 w 513"/>
                    <a:gd name="T25" fmla="*/ 423 h 464"/>
                    <a:gd name="T26" fmla="*/ 502 w 513"/>
                    <a:gd name="T27" fmla="*/ 437 h 464"/>
                    <a:gd name="T28" fmla="*/ 513 w 513"/>
                    <a:gd name="T29" fmla="*/ 449 h 464"/>
                    <a:gd name="T30" fmla="*/ 492 w 513"/>
                    <a:gd name="T31" fmla="*/ 458 h 464"/>
                    <a:gd name="T32" fmla="*/ 479 w 513"/>
                    <a:gd name="T33" fmla="*/ 448 h 464"/>
                    <a:gd name="T34" fmla="*/ 463 w 513"/>
                    <a:gd name="T35" fmla="*/ 434 h 464"/>
                    <a:gd name="T36" fmla="*/ 445 w 513"/>
                    <a:gd name="T37" fmla="*/ 416 h 464"/>
                    <a:gd name="T38" fmla="*/ 429 w 513"/>
                    <a:gd name="T39" fmla="*/ 400 h 464"/>
                    <a:gd name="T40" fmla="*/ 412 w 513"/>
                    <a:gd name="T41" fmla="*/ 378 h 464"/>
                    <a:gd name="T42" fmla="*/ 397 w 513"/>
                    <a:gd name="T43" fmla="*/ 357 h 464"/>
                    <a:gd name="T44" fmla="*/ 384 w 513"/>
                    <a:gd name="T45" fmla="*/ 339 h 464"/>
                    <a:gd name="T46" fmla="*/ 375 w 513"/>
                    <a:gd name="T47" fmla="*/ 324 h 464"/>
                    <a:gd name="T48" fmla="*/ 363 w 513"/>
                    <a:gd name="T49" fmla="*/ 380 h 464"/>
                    <a:gd name="T50" fmla="*/ 340 w 513"/>
                    <a:gd name="T51" fmla="*/ 372 h 464"/>
                    <a:gd name="T52" fmla="*/ 318 w 513"/>
                    <a:gd name="T53" fmla="*/ 369 h 464"/>
                    <a:gd name="T54" fmla="*/ 294 w 513"/>
                    <a:gd name="T55" fmla="*/ 369 h 464"/>
                    <a:gd name="T56" fmla="*/ 271 w 513"/>
                    <a:gd name="T57" fmla="*/ 373 h 464"/>
                    <a:gd name="T58" fmla="*/ 249 w 513"/>
                    <a:gd name="T59" fmla="*/ 380 h 464"/>
                    <a:gd name="T60" fmla="*/ 216 w 513"/>
                    <a:gd name="T61" fmla="*/ 160 h 464"/>
                    <a:gd name="T62" fmla="*/ 206 w 513"/>
                    <a:gd name="T63" fmla="*/ 157 h 464"/>
                    <a:gd name="T64" fmla="*/ 187 w 513"/>
                    <a:gd name="T65" fmla="*/ 149 h 464"/>
                    <a:gd name="T66" fmla="*/ 170 w 513"/>
                    <a:gd name="T67" fmla="*/ 142 h 464"/>
                    <a:gd name="T68" fmla="*/ 157 w 513"/>
                    <a:gd name="T69" fmla="*/ 135 h 464"/>
                    <a:gd name="T70" fmla="*/ 143 w 513"/>
                    <a:gd name="T71" fmla="*/ 130 h 464"/>
                    <a:gd name="T72" fmla="*/ 128 w 513"/>
                    <a:gd name="T73" fmla="*/ 121 h 464"/>
                    <a:gd name="T74" fmla="*/ 113 w 513"/>
                    <a:gd name="T75" fmla="*/ 114 h 464"/>
                    <a:gd name="T76" fmla="*/ 99 w 513"/>
                    <a:gd name="T77" fmla="*/ 106 h 464"/>
                    <a:gd name="T78" fmla="*/ 84 w 513"/>
                    <a:gd name="T79" fmla="*/ 97 h 464"/>
                    <a:gd name="T80" fmla="*/ 69 w 513"/>
                    <a:gd name="T81" fmla="*/ 84 h 464"/>
                    <a:gd name="T82" fmla="*/ 47 w 513"/>
                    <a:gd name="T83" fmla="*/ 65 h 464"/>
                    <a:gd name="T84" fmla="*/ 25 w 513"/>
                    <a:gd name="T85" fmla="*/ 40 h 464"/>
                    <a:gd name="T86" fmla="*/ 8 w 513"/>
                    <a:gd name="T87" fmla="*/ 21 h 464"/>
                    <a:gd name="T88" fmla="*/ 0 w 513"/>
                    <a:gd name="T89" fmla="*/ 11 h 464"/>
                    <a:gd name="T90" fmla="*/ 18 w 513"/>
                    <a:gd name="T91" fmla="*/ 4 h 464"/>
                    <a:gd name="T92" fmla="*/ 40 w 513"/>
                    <a:gd name="T93" fmla="*/ 19 h 464"/>
                    <a:gd name="T94" fmla="*/ 52 w 513"/>
                    <a:gd name="T95" fmla="*/ 28 h 464"/>
                    <a:gd name="T96" fmla="*/ 67 w 513"/>
                    <a:gd name="T97" fmla="*/ 37 h 464"/>
                    <a:gd name="T98" fmla="*/ 81 w 513"/>
                    <a:gd name="T99" fmla="*/ 47 h 464"/>
                    <a:gd name="T100" fmla="*/ 96 w 513"/>
                    <a:gd name="T101" fmla="*/ 57 h 464"/>
                    <a:gd name="T102" fmla="*/ 120 w 513"/>
                    <a:gd name="T103" fmla="*/ 72 h 464"/>
                    <a:gd name="T104" fmla="*/ 137 w 513"/>
                    <a:gd name="T105" fmla="*/ 80 h 464"/>
                    <a:gd name="T106" fmla="*/ 153 w 513"/>
                    <a:gd name="T107" fmla="*/ 83 h 464"/>
                    <a:gd name="T108" fmla="*/ 169 w 513"/>
                    <a:gd name="T109" fmla="*/ 86 h 464"/>
                    <a:gd name="T110" fmla="*/ 187 w 513"/>
                    <a:gd name="T111" fmla="*/ 90 h 464"/>
                    <a:gd name="T112" fmla="*/ 206 w 513"/>
                    <a:gd name="T113" fmla="*/ 92 h 464"/>
                    <a:gd name="T114" fmla="*/ 223 w 513"/>
                    <a:gd name="T115" fmla="*/ 94 h 464"/>
                    <a:gd name="T116" fmla="*/ 241 w 513"/>
                    <a:gd name="T117" fmla="*/ 97 h 464"/>
                    <a:gd name="T118" fmla="*/ 257 w 513"/>
                    <a:gd name="T119" fmla="*/ 99 h 464"/>
                    <a:gd name="T120" fmla="*/ 269 w 513"/>
                    <a:gd name="T121" fmla="*/ 101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13" h="464">
                      <a:moveTo>
                        <a:pt x="399" y="150"/>
                      </a:moveTo>
                      <a:lnTo>
                        <a:pt x="399" y="153"/>
                      </a:lnTo>
                      <a:lnTo>
                        <a:pt x="399" y="157"/>
                      </a:lnTo>
                      <a:lnTo>
                        <a:pt x="399" y="160"/>
                      </a:lnTo>
                      <a:lnTo>
                        <a:pt x="400" y="165"/>
                      </a:lnTo>
                      <a:lnTo>
                        <a:pt x="400" y="170"/>
                      </a:lnTo>
                      <a:lnTo>
                        <a:pt x="403" y="176"/>
                      </a:lnTo>
                      <a:lnTo>
                        <a:pt x="403" y="182"/>
                      </a:lnTo>
                      <a:lnTo>
                        <a:pt x="403" y="189"/>
                      </a:lnTo>
                      <a:lnTo>
                        <a:pt x="404" y="197"/>
                      </a:lnTo>
                      <a:lnTo>
                        <a:pt x="406" y="204"/>
                      </a:lnTo>
                      <a:lnTo>
                        <a:pt x="406" y="211"/>
                      </a:lnTo>
                      <a:lnTo>
                        <a:pt x="408" y="221"/>
                      </a:lnTo>
                      <a:lnTo>
                        <a:pt x="408" y="229"/>
                      </a:lnTo>
                      <a:lnTo>
                        <a:pt x="411" y="238"/>
                      </a:lnTo>
                      <a:lnTo>
                        <a:pt x="412" y="247"/>
                      </a:lnTo>
                      <a:lnTo>
                        <a:pt x="414" y="255"/>
                      </a:lnTo>
                      <a:lnTo>
                        <a:pt x="415" y="263"/>
                      </a:lnTo>
                      <a:lnTo>
                        <a:pt x="418" y="273"/>
                      </a:lnTo>
                      <a:lnTo>
                        <a:pt x="419" y="281"/>
                      </a:lnTo>
                      <a:lnTo>
                        <a:pt x="421" y="291"/>
                      </a:lnTo>
                      <a:lnTo>
                        <a:pt x="423" y="299"/>
                      </a:lnTo>
                      <a:lnTo>
                        <a:pt x="425" y="307"/>
                      </a:lnTo>
                      <a:lnTo>
                        <a:pt x="428" y="316"/>
                      </a:lnTo>
                      <a:lnTo>
                        <a:pt x="429" y="324"/>
                      </a:lnTo>
                      <a:lnTo>
                        <a:pt x="432" y="331"/>
                      </a:lnTo>
                      <a:lnTo>
                        <a:pt x="434" y="339"/>
                      </a:lnTo>
                      <a:lnTo>
                        <a:pt x="437" y="345"/>
                      </a:lnTo>
                      <a:lnTo>
                        <a:pt x="440" y="351"/>
                      </a:lnTo>
                      <a:lnTo>
                        <a:pt x="441" y="356"/>
                      </a:lnTo>
                      <a:lnTo>
                        <a:pt x="444" y="361"/>
                      </a:lnTo>
                      <a:lnTo>
                        <a:pt x="450" y="369"/>
                      </a:lnTo>
                      <a:lnTo>
                        <a:pt x="454" y="378"/>
                      </a:lnTo>
                      <a:lnTo>
                        <a:pt x="461" y="386"/>
                      </a:lnTo>
                      <a:lnTo>
                        <a:pt x="466" y="394"/>
                      </a:lnTo>
                      <a:lnTo>
                        <a:pt x="470" y="401"/>
                      </a:lnTo>
                      <a:lnTo>
                        <a:pt x="477" y="408"/>
                      </a:lnTo>
                      <a:lnTo>
                        <a:pt x="483" y="415"/>
                      </a:lnTo>
                      <a:lnTo>
                        <a:pt x="488" y="423"/>
                      </a:lnTo>
                      <a:lnTo>
                        <a:pt x="492" y="427"/>
                      </a:lnTo>
                      <a:lnTo>
                        <a:pt x="498" y="433"/>
                      </a:lnTo>
                      <a:lnTo>
                        <a:pt x="502" y="437"/>
                      </a:lnTo>
                      <a:lnTo>
                        <a:pt x="506" y="441"/>
                      </a:lnTo>
                      <a:lnTo>
                        <a:pt x="510" y="446"/>
                      </a:lnTo>
                      <a:lnTo>
                        <a:pt x="513" y="449"/>
                      </a:lnTo>
                      <a:lnTo>
                        <a:pt x="499" y="464"/>
                      </a:lnTo>
                      <a:lnTo>
                        <a:pt x="496" y="462"/>
                      </a:lnTo>
                      <a:lnTo>
                        <a:pt x="492" y="458"/>
                      </a:lnTo>
                      <a:lnTo>
                        <a:pt x="487" y="455"/>
                      </a:lnTo>
                      <a:lnTo>
                        <a:pt x="484" y="452"/>
                      </a:lnTo>
                      <a:lnTo>
                        <a:pt x="479" y="448"/>
                      </a:lnTo>
                      <a:lnTo>
                        <a:pt x="474" y="444"/>
                      </a:lnTo>
                      <a:lnTo>
                        <a:pt x="469" y="440"/>
                      </a:lnTo>
                      <a:lnTo>
                        <a:pt x="463" y="434"/>
                      </a:lnTo>
                      <a:lnTo>
                        <a:pt x="458" y="429"/>
                      </a:lnTo>
                      <a:lnTo>
                        <a:pt x="452" y="423"/>
                      </a:lnTo>
                      <a:lnTo>
                        <a:pt x="445" y="416"/>
                      </a:lnTo>
                      <a:lnTo>
                        <a:pt x="440" y="411"/>
                      </a:lnTo>
                      <a:lnTo>
                        <a:pt x="434" y="405"/>
                      </a:lnTo>
                      <a:lnTo>
                        <a:pt x="429" y="400"/>
                      </a:lnTo>
                      <a:lnTo>
                        <a:pt x="423" y="391"/>
                      </a:lnTo>
                      <a:lnTo>
                        <a:pt x="417" y="385"/>
                      </a:lnTo>
                      <a:lnTo>
                        <a:pt x="412" y="378"/>
                      </a:lnTo>
                      <a:lnTo>
                        <a:pt x="407" y="371"/>
                      </a:lnTo>
                      <a:lnTo>
                        <a:pt x="403" y="364"/>
                      </a:lnTo>
                      <a:lnTo>
                        <a:pt x="397" y="357"/>
                      </a:lnTo>
                      <a:lnTo>
                        <a:pt x="392" y="350"/>
                      </a:lnTo>
                      <a:lnTo>
                        <a:pt x="389" y="345"/>
                      </a:lnTo>
                      <a:lnTo>
                        <a:pt x="384" y="339"/>
                      </a:lnTo>
                      <a:lnTo>
                        <a:pt x="381" y="334"/>
                      </a:lnTo>
                      <a:lnTo>
                        <a:pt x="378" y="328"/>
                      </a:lnTo>
                      <a:lnTo>
                        <a:pt x="375" y="324"/>
                      </a:lnTo>
                      <a:lnTo>
                        <a:pt x="373" y="318"/>
                      </a:lnTo>
                      <a:lnTo>
                        <a:pt x="371" y="317"/>
                      </a:lnTo>
                      <a:lnTo>
                        <a:pt x="363" y="380"/>
                      </a:lnTo>
                      <a:lnTo>
                        <a:pt x="355" y="376"/>
                      </a:lnTo>
                      <a:lnTo>
                        <a:pt x="348" y="375"/>
                      </a:lnTo>
                      <a:lnTo>
                        <a:pt x="340" y="372"/>
                      </a:lnTo>
                      <a:lnTo>
                        <a:pt x="333" y="372"/>
                      </a:lnTo>
                      <a:lnTo>
                        <a:pt x="324" y="369"/>
                      </a:lnTo>
                      <a:lnTo>
                        <a:pt x="318" y="369"/>
                      </a:lnTo>
                      <a:lnTo>
                        <a:pt x="311" y="369"/>
                      </a:lnTo>
                      <a:lnTo>
                        <a:pt x="302" y="369"/>
                      </a:lnTo>
                      <a:lnTo>
                        <a:pt x="294" y="369"/>
                      </a:lnTo>
                      <a:lnTo>
                        <a:pt x="286" y="369"/>
                      </a:lnTo>
                      <a:lnTo>
                        <a:pt x="279" y="371"/>
                      </a:lnTo>
                      <a:lnTo>
                        <a:pt x="271" y="373"/>
                      </a:lnTo>
                      <a:lnTo>
                        <a:pt x="263" y="375"/>
                      </a:lnTo>
                      <a:lnTo>
                        <a:pt x="256" y="378"/>
                      </a:lnTo>
                      <a:lnTo>
                        <a:pt x="249" y="380"/>
                      </a:lnTo>
                      <a:lnTo>
                        <a:pt x="242" y="383"/>
                      </a:lnTo>
                      <a:lnTo>
                        <a:pt x="217" y="161"/>
                      </a:lnTo>
                      <a:lnTo>
                        <a:pt x="216" y="160"/>
                      </a:lnTo>
                      <a:lnTo>
                        <a:pt x="214" y="159"/>
                      </a:lnTo>
                      <a:lnTo>
                        <a:pt x="210" y="157"/>
                      </a:lnTo>
                      <a:lnTo>
                        <a:pt x="206" y="157"/>
                      </a:lnTo>
                      <a:lnTo>
                        <a:pt x="201" y="154"/>
                      </a:lnTo>
                      <a:lnTo>
                        <a:pt x="194" y="152"/>
                      </a:lnTo>
                      <a:lnTo>
                        <a:pt x="187" y="149"/>
                      </a:lnTo>
                      <a:lnTo>
                        <a:pt x="180" y="146"/>
                      </a:lnTo>
                      <a:lnTo>
                        <a:pt x="176" y="143"/>
                      </a:lnTo>
                      <a:lnTo>
                        <a:pt x="170" y="142"/>
                      </a:lnTo>
                      <a:lnTo>
                        <a:pt x="166" y="141"/>
                      </a:lnTo>
                      <a:lnTo>
                        <a:pt x="162" y="138"/>
                      </a:lnTo>
                      <a:lnTo>
                        <a:pt x="157" y="135"/>
                      </a:lnTo>
                      <a:lnTo>
                        <a:pt x="153" y="134"/>
                      </a:lnTo>
                      <a:lnTo>
                        <a:pt x="147" y="132"/>
                      </a:lnTo>
                      <a:lnTo>
                        <a:pt x="143" y="130"/>
                      </a:lnTo>
                      <a:lnTo>
                        <a:pt x="137" y="127"/>
                      </a:lnTo>
                      <a:lnTo>
                        <a:pt x="133" y="124"/>
                      </a:lnTo>
                      <a:lnTo>
                        <a:pt x="128" y="121"/>
                      </a:lnTo>
                      <a:lnTo>
                        <a:pt x="124" y="119"/>
                      </a:lnTo>
                      <a:lnTo>
                        <a:pt x="118" y="117"/>
                      </a:lnTo>
                      <a:lnTo>
                        <a:pt x="113" y="114"/>
                      </a:lnTo>
                      <a:lnTo>
                        <a:pt x="109" y="112"/>
                      </a:lnTo>
                      <a:lnTo>
                        <a:pt x="103" y="109"/>
                      </a:lnTo>
                      <a:lnTo>
                        <a:pt x="99" y="106"/>
                      </a:lnTo>
                      <a:lnTo>
                        <a:pt x="93" y="102"/>
                      </a:lnTo>
                      <a:lnTo>
                        <a:pt x="88" y="99"/>
                      </a:lnTo>
                      <a:lnTo>
                        <a:pt x="84" y="97"/>
                      </a:lnTo>
                      <a:lnTo>
                        <a:pt x="78" y="92"/>
                      </a:lnTo>
                      <a:lnTo>
                        <a:pt x="73" y="88"/>
                      </a:lnTo>
                      <a:lnTo>
                        <a:pt x="69" y="84"/>
                      </a:lnTo>
                      <a:lnTo>
                        <a:pt x="65" y="81"/>
                      </a:lnTo>
                      <a:lnTo>
                        <a:pt x="55" y="72"/>
                      </a:lnTo>
                      <a:lnTo>
                        <a:pt x="47" y="65"/>
                      </a:lnTo>
                      <a:lnTo>
                        <a:pt x="38" y="57"/>
                      </a:lnTo>
                      <a:lnTo>
                        <a:pt x="31" y="48"/>
                      </a:lnTo>
                      <a:lnTo>
                        <a:pt x="25" y="40"/>
                      </a:lnTo>
                      <a:lnTo>
                        <a:pt x="19" y="33"/>
                      </a:lnTo>
                      <a:lnTo>
                        <a:pt x="14" y="26"/>
                      </a:lnTo>
                      <a:lnTo>
                        <a:pt x="8" y="21"/>
                      </a:lnTo>
                      <a:lnTo>
                        <a:pt x="5" y="17"/>
                      </a:lnTo>
                      <a:lnTo>
                        <a:pt x="3" y="13"/>
                      </a:lnTo>
                      <a:lnTo>
                        <a:pt x="0" y="11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8" y="4"/>
                      </a:lnTo>
                      <a:lnTo>
                        <a:pt x="25" y="8"/>
                      </a:lnTo>
                      <a:lnTo>
                        <a:pt x="31" y="13"/>
                      </a:lnTo>
                      <a:lnTo>
                        <a:pt x="40" y="19"/>
                      </a:lnTo>
                      <a:lnTo>
                        <a:pt x="44" y="21"/>
                      </a:lnTo>
                      <a:lnTo>
                        <a:pt x="48" y="25"/>
                      </a:lnTo>
                      <a:lnTo>
                        <a:pt x="52" y="28"/>
                      </a:lnTo>
                      <a:lnTo>
                        <a:pt x="58" y="32"/>
                      </a:lnTo>
                      <a:lnTo>
                        <a:pt x="62" y="35"/>
                      </a:lnTo>
                      <a:lnTo>
                        <a:pt x="67" y="37"/>
                      </a:lnTo>
                      <a:lnTo>
                        <a:pt x="71" y="41"/>
                      </a:lnTo>
                      <a:lnTo>
                        <a:pt x="77" y="44"/>
                      </a:lnTo>
                      <a:lnTo>
                        <a:pt x="81" y="47"/>
                      </a:lnTo>
                      <a:lnTo>
                        <a:pt x="87" y="50"/>
                      </a:lnTo>
                      <a:lnTo>
                        <a:pt x="91" y="54"/>
                      </a:lnTo>
                      <a:lnTo>
                        <a:pt x="96" y="57"/>
                      </a:lnTo>
                      <a:lnTo>
                        <a:pt x="104" y="62"/>
                      </a:lnTo>
                      <a:lnTo>
                        <a:pt x="113" y="68"/>
                      </a:lnTo>
                      <a:lnTo>
                        <a:pt x="120" y="72"/>
                      </a:lnTo>
                      <a:lnTo>
                        <a:pt x="125" y="76"/>
                      </a:lnTo>
                      <a:lnTo>
                        <a:pt x="131" y="77"/>
                      </a:lnTo>
                      <a:lnTo>
                        <a:pt x="137" y="80"/>
                      </a:lnTo>
                      <a:lnTo>
                        <a:pt x="142" y="80"/>
                      </a:lnTo>
                      <a:lnTo>
                        <a:pt x="147" y="81"/>
                      </a:lnTo>
                      <a:lnTo>
                        <a:pt x="153" y="83"/>
                      </a:lnTo>
                      <a:lnTo>
                        <a:pt x="158" y="84"/>
                      </a:lnTo>
                      <a:lnTo>
                        <a:pt x="162" y="86"/>
                      </a:lnTo>
                      <a:lnTo>
                        <a:pt x="169" y="86"/>
                      </a:lnTo>
                      <a:lnTo>
                        <a:pt x="175" y="87"/>
                      </a:lnTo>
                      <a:lnTo>
                        <a:pt x="181" y="88"/>
                      </a:lnTo>
                      <a:lnTo>
                        <a:pt x="187" y="90"/>
                      </a:lnTo>
                      <a:lnTo>
                        <a:pt x="194" y="90"/>
                      </a:lnTo>
                      <a:lnTo>
                        <a:pt x="199" y="91"/>
                      </a:lnTo>
                      <a:lnTo>
                        <a:pt x="206" y="92"/>
                      </a:lnTo>
                      <a:lnTo>
                        <a:pt x="212" y="92"/>
                      </a:lnTo>
                      <a:lnTo>
                        <a:pt x="217" y="94"/>
                      </a:lnTo>
                      <a:lnTo>
                        <a:pt x="223" y="94"/>
                      </a:lnTo>
                      <a:lnTo>
                        <a:pt x="230" y="95"/>
                      </a:lnTo>
                      <a:lnTo>
                        <a:pt x="234" y="97"/>
                      </a:lnTo>
                      <a:lnTo>
                        <a:pt x="241" y="97"/>
                      </a:lnTo>
                      <a:lnTo>
                        <a:pt x="245" y="98"/>
                      </a:lnTo>
                      <a:lnTo>
                        <a:pt x="250" y="98"/>
                      </a:lnTo>
                      <a:lnTo>
                        <a:pt x="257" y="99"/>
                      </a:lnTo>
                      <a:lnTo>
                        <a:pt x="263" y="101"/>
                      </a:lnTo>
                      <a:lnTo>
                        <a:pt x="267" y="101"/>
                      </a:lnTo>
                      <a:lnTo>
                        <a:pt x="269" y="101"/>
                      </a:lnTo>
                      <a:lnTo>
                        <a:pt x="399" y="150"/>
                      </a:lnTo>
                      <a:lnTo>
                        <a:pt x="399" y="1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5" name="Freeform 98">
                  <a:extLst>
                    <a:ext uri="{FF2B5EF4-FFF2-40B4-BE49-F238E27FC236}">
                      <a16:creationId xmlns:a16="http://schemas.microsoft.com/office/drawing/2014/main" id="{E4B66F52-F484-3CBE-AE97-DAA9E84031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1" y="2255"/>
                  <a:ext cx="377" cy="817"/>
                </a:xfrm>
                <a:custGeom>
                  <a:avLst/>
                  <a:gdLst>
                    <a:gd name="T0" fmla="*/ 377 w 377"/>
                    <a:gd name="T1" fmla="*/ 196 h 817"/>
                    <a:gd name="T2" fmla="*/ 349 w 377"/>
                    <a:gd name="T3" fmla="*/ 202 h 817"/>
                    <a:gd name="T4" fmla="*/ 335 w 377"/>
                    <a:gd name="T5" fmla="*/ 814 h 817"/>
                    <a:gd name="T6" fmla="*/ 256 w 377"/>
                    <a:gd name="T7" fmla="*/ 817 h 817"/>
                    <a:gd name="T8" fmla="*/ 75 w 377"/>
                    <a:gd name="T9" fmla="*/ 138 h 817"/>
                    <a:gd name="T10" fmla="*/ 0 w 377"/>
                    <a:gd name="T11" fmla="*/ 5 h 817"/>
                    <a:gd name="T12" fmla="*/ 322 w 377"/>
                    <a:gd name="T13" fmla="*/ 0 h 817"/>
                    <a:gd name="T14" fmla="*/ 377 w 377"/>
                    <a:gd name="T15" fmla="*/ 196 h 817"/>
                    <a:gd name="T16" fmla="*/ 377 w 377"/>
                    <a:gd name="T17" fmla="*/ 196 h 8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7" h="817">
                      <a:moveTo>
                        <a:pt x="377" y="196"/>
                      </a:moveTo>
                      <a:lnTo>
                        <a:pt x="349" y="202"/>
                      </a:lnTo>
                      <a:lnTo>
                        <a:pt x="335" y="814"/>
                      </a:lnTo>
                      <a:lnTo>
                        <a:pt x="256" y="817"/>
                      </a:lnTo>
                      <a:lnTo>
                        <a:pt x="75" y="138"/>
                      </a:lnTo>
                      <a:lnTo>
                        <a:pt x="0" y="5"/>
                      </a:lnTo>
                      <a:lnTo>
                        <a:pt x="322" y="0"/>
                      </a:lnTo>
                      <a:lnTo>
                        <a:pt x="377" y="196"/>
                      </a:lnTo>
                      <a:lnTo>
                        <a:pt x="377" y="196"/>
                      </a:lnTo>
                      <a:close/>
                    </a:path>
                  </a:pathLst>
                </a:custGeom>
                <a:solidFill>
                  <a:srgbClr val="DEE6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6" name="Freeform 99">
                  <a:extLst>
                    <a:ext uri="{FF2B5EF4-FFF2-40B4-BE49-F238E27FC236}">
                      <a16:creationId xmlns:a16="http://schemas.microsoft.com/office/drawing/2014/main" id="{F23842DC-05EB-9290-66CB-6843338731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1" y="2936"/>
                  <a:ext cx="396" cy="283"/>
                </a:xfrm>
                <a:custGeom>
                  <a:avLst/>
                  <a:gdLst>
                    <a:gd name="T0" fmla="*/ 105 w 396"/>
                    <a:gd name="T1" fmla="*/ 0 h 283"/>
                    <a:gd name="T2" fmla="*/ 0 w 396"/>
                    <a:gd name="T3" fmla="*/ 256 h 283"/>
                    <a:gd name="T4" fmla="*/ 4 w 396"/>
                    <a:gd name="T5" fmla="*/ 263 h 283"/>
                    <a:gd name="T6" fmla="*/ 11 w 396"/>
                    <a:gd name="T7" fmla="*/ 265 h 283"/>
                    <a:gd name="T8" fmla="*/ 18 w 396"/>
                    <a:gd name="T9" fmla="*/ 267 h 283"/>
                    <a:gd name="T10" fmla="*/ 24 w 396"/>
                    <a:gd name="T11" fmla="*/ 268 h 283"/>
                    <a:gd name="T12" fmla="*/ 33 w 396"/>
                    <a:gd name="T13" fmla="*/ 268 h 283"/>
                    <a:gd name="T14" fmla="*/ 40 w 396"/>
                    <a:gd name="T15" fmla="*/ 268 h 283"/>
                    <a:gd name="T16" fmla="*/ 50 w 396"/>
                    <a:gd name="T17" fmla="*/ 268 h 283"/>
                    <a:gd name="T18" fmla="*/ 59 w 396"/>
                    <a:gd name="T19" fmla="*/ 270 h 283"/>
                    <a:gd name="T20" fmla="*/ 72 w 396"/>
                    <a:gd name="T21" fmla="*/ 271 h 283"/>
                    <a:gd name="T22" fmla="*/ 83 w 396"/>
                    <a:gd name="T23" fmla="*/ 271 h 283"/>
                    <a:gd name="T24" fmla="*/ 97 w 396"/>
                    <a:gd name="T25" fmla="*/ 272 h 283"/>
                    <a:gd name="T26" fmla="*/ 110 w 396"/>
                    <a:gd name="T27" fmla="*/ 272 h 283"/>
                    <a:gd name="T28" fmla="*/ 125 w 396"/>
                    <a:gd name="T29" fmla="*/ 275 h 283"/>
                    <a:gd name="T30" fmla="*/ 139 w 396"/>
                    <a:gd name="T31" fmla="*/ 275 h 283"/>
                    <a:gd name="T32" fmla="*/ 154 w 396"/>
                    <a:gd name="T33" fmla="*/ 276 h 283"/>
                    <a:gd name="T34" fmla="*/ 171 w 396"/>
                    <a:gd name="T35" fmla="*/ 276 h 283"/>
                    <a:gd name="T36" fmla="*/ 187 w 396"/>
                    <a:gd name="T37" fmla="*/ 279 h 283"/>
                    <a:gd name="T38" fmla="*/ 202 w 396"/>
                    <a:gd name="T39" fmla="*/ 279 h 283"/>
                    <a:gd name="T40" fmla="*/ 218 w 396"/>
                    <a:gd name="T41" fmla="*/ 279 h 283"/>
                    <a:gd name="T42" fmla="*/ 233 w 396"/>
                    <a:gd name="T43" fmla="*/ 281 h 283"/>
                    <a:gd name="T44" fmla="*/ 248 w 396"/>
                    <a:gd name="T45" fmla="*/ 281 h 283"/>
                    <a:gd name="T46" fmla="*/ 262 w 396"/>
                    <a:gd name="T47" fmla="*/ 281 h 283"/>
                    <a:gd name="T48" fmla="*/ 275 w 396"/>
                    <a:gd name="T49" fmla="*/ 282 h 283"/>
                    <a:gd name="T50" fmla="*/ 288 w 396"/>
                    <a:gd name="T51" fmla="*/ 283 h 283"/>
                    <a:gd name="T52" fmla="*/ 302 w 396"/>
                    <a:gd name="T53" fmla="*/ 283 h 283"/>
                    <a:gd name="T54" fmla="*/ 313 w 396"/>
                    <a:gd name="T55" fmla="*/ 283 h 283"/>
                    <a:gd name="T56" fmla="*/ 322 w 396"/>
                    <a:gd name="T57" fmla="*/ 283 h 283"/>
                    <a:gd name="T58" fmla="*/ 339 w 396"/>
                    <a:gd name="T59" fmla="*/ 283 h 283"/>
                    <a:gd name="T60" fmla="*/ 350 w 396"/>
                    <a:gd name="T61" fmla="*/ 282 h 283"/>
                    <a:gd name="T62" fmla="*/ 354 w 396"/>
                    <a:gd name="T63" fmla="*/ 281 h 283"/>
                    <a:gd name="T64" fmla="*/ 354 w 396"/>
                    <a:gd name="T65" fmla="*/ 275 h 283"/>
                    <a:gd name="T66" fmla="*/ 355 w 396"/>
                    <a:gd name="T67" fmla="*/ 267 h 283"/>
                    <a:gd name="T68" fmla="*/ 357 w 396"/>
                    <a:gd name="T69" fmla="*/ 254 h 283"/>
                    <a:gd name="T70" fmla="*/ 359 w 396"/>
                    <a:gd name="T71" fmla="*/ 241 h 283"/>
                    <a:gd name="T72" fmla="*/ 362 w 396"/>
                    <a:gd name="T73" fmla="*/ 224 h 283"/>
                    <a:gd name="T74" fmla="*/ 366 w 396"/>
                    <a:gd name="T75" fmla="*/ 206 h 283"/>
                    <a:gd name="T76" fmla="*/ 368 w 396"/>
                    <a:gd name="T77" fmla="*/ 197 h 283"/>
                    <a:gd name="T78" fmla="*/ 369 w 396"/>
                    <a:gd name="T79" fmla="*/ 187 h 283"/>
                    <a:gd name="T80" fmla="*/ 372 w 396"/>
                    <a:gd name="T81" fmla="*/ 179 h 283"/>
                    <a:gd name="T82" fmla="*/ 374 w 396"/>
                    <a:gd name="T83" fmla="*/ 169 h 283"/>
                    <a:gd name="T84" fmla="*/ 376 w 396"/>
                    <a:gd name="T85" fmla="*/ 159 h 283"/>
                    <a:gd name="T86" fmla="*/ 377 w 396"/>
                    <a:gd name="T87" fmla="*/ 150 h 283"/>
                    <a:gd name="T88" fmla="*/ 381 w 396"/>
                    <a:gd name="T89" fmla="*/ 132 h 283"/>
                    <a:gd name="T90" fmla="*/ 385 w 396"/>
                    <a:gd name="T91" fmla="*/ 114 h 283"/>
                    <a:gd name="T92" fmla="*/ 390 w 396"/>
                    <a:gd name="T93" fmla="*/ 100 h 283"/>
                    <a:gd name="T94" fmla="*/ 391 w 396"/>
                    <a:gd name="T95" fmla="*/ 86 h 283"/>
                    <a:gd name="T96" fmla="*/ 394 w 396"/>
                    <a:gd name="T97" fmla="*/ 77 h 283"/>
                    <a:gd name="T98" fmla="*/ 396 w 396"/>
                    <a:gd name="T99" fmla="*/ 70 h 283"/>
                    <a:gd name="T100" fmla="*/ 275 w 396"/>
                    <a:gd name="T101" fmla="*/ 22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96" h="283">
                      <a:moveTo>
                        <a:pt x="275" y="22"/>
                      </a:moveTo>
                      <a:lnTo>
                        <a:pt x="105" y="0"/>
                      </a:lnTo>
                      <a:lnTo>
                        <a:pt x="2" y="252"/>
                      </a:lnTo>
                      <a:lnTo>
                        <a:pt x="0" y="256"/>
                      </a:lnTo>
                      <a:lnTo>
                        <a:pt x="2" y="260"/>
                      </a:lnTo>
                      <a:lnTo>
                        <a:pt x="4" y="263"/>
                      </a:lnTo>
                      <a:lnTo>
                        <a:pt x="9" y="264"/>
                      </a:lnTo>
                      <a:lnTo>
                        <a:pt x="11" y="265"/>
                      </a:lnTo>
                      <a:lnTo>
                        <a:pt x="15" y="267"/>
                      </a:lnTo>
                      <a:lnTo>
                        <a:pt x="18" y="267"/>
                      </a:lnTo>
                      <a:lnTo>
                        <a:pt x="20" y="268"/>
                      </a:lnTo>
                      <a:lnTo>
                        <a:pt x="24" y="268"/>
                      </a:lnTo>
                      <a:lnTo>
                        <a:pt x="28" y="268"/>
                      </a:lnTo>
                      <a:lnTo>
                        <a:pt x="33" y="268"/>
                      </a:lnTo>
                      <a:lnTo>
                        <a:pt x="36" y="268"/>
                      </a:lnTo>
                      <a:lnTo>
                        <a:pt x="40" y="268"/>
                      </a:lnTo>
                      <a:lnTo>
                        <a:pt x="46" y="268"/>
                      </a:lnTo>
                      <a:lnTo>
                        <a:pt x="50" y="268"/>
                      </a:lnTo>
                      <a:lnTo>
                        <a:pt x="54" y="268"/>
                      </a:lnTo>
                      <a:lnTo>
                        <a:pt x="59" y="270"/>
                      </a:lnTo>
                      <a:lnTo>
                        <a:pt x="65" y="271"/>
                      </a:lnTo>
                      <a:lnTo>
                        <a:pt x="72" y="271"/>
                      </a:lnTo>
                      <a:lnTo>
                        <a:pt x="77" y="271"/>
                      </a:lnTo>
                      <a:lnTo>
                        <a:pt x="83" y="271"/>
                      </a:lnTo>
                      <a:lnTo>
                        <a:pt x="90" y="271"/>
                      </a:lnTo>
                      <a:lnTo>
                        <a:pt x="97" y="272"/>
                      </a:lnTo>
                      <a:lnTo>
                        <a:pt x="103" y="272"/>
                      </a:lnTo>
                      <a:lnTo>
                        <a:pt x="110" y="272"/>
                      </a:lnTo>
                      <a:lnTo>
                        <a:pt x="117" y="274"/>
                      </a:lnTo>
                      <a:lnTo>
                        <a:pt x="125" y="275"/>
                      </a:lnTo>
                      <a:lnTo>
                        <a:pt x="132" y="275"/>
                      </a:lnTo>
                      <a:lnTo>
                        <a:pt x="139" y="275"/>
                      </a:lnTo>
                      <a:lnTo>
                        <a:pt x="147" y="275"/>
                      </a:lnTo>
                      <a:lnTo>
                        <a:pt x="154" y="276"/>
                      </a:lnTo>
                      <a:lnTo>
                        <a:pt x="163" y="276"/>
                      </a:lnTo>
                      <a:lnTo>
                        <a:pt x="171" y="276"/>
                      </a:lnTo>
                      <a:lnTo>
                        <a:pt x="179" y="278"/>
                      </a:lnTo>
                      <a:lnTo>
                        <a:pt x="187" y="279"/>
                      </a:lnTo>
                      <a:lnTo>
                        <a:pt x="194" y="279"/>
                      </a:lnTo>
                      <a:lnTo>
                        <a:pt x="202" y="279"/>
                      </a:lnTo>
                      <a:lnTo>
                        <a:pt x="209" y="279"/>
                      </a:lnTo>
                      <a:lnTo>
                        <a:pt x="218" y="279"/>
                      </a:lnTo>
                      <a:lnTo>
                        <a:pt x="225" y="279"/>
                      </a:lnTo>
                      <a:lnTo>
                        <a:pt x="233" y="281"/>
                      </a:lnTo>
                      <a:lnTo>
                        <a:pt x="240" y="281"/>
                      </a:lnTo>
                      <a:lnTo>
                        <a:pt x="248" y="281"/>
                      </a:lnTo>
                      <a:lnTo>
                        <a:pt x="255" y="281"/>
                      </a:lnTo>
                      <a:lnTo>
                        <a:pt x="262" y="281"/>
                      </a:lnTo>
                      <a:lnTo>
                        <a:pt x="269" y="281"/>
                      </a:lnTo>
                      <a:lnTo>
                        <a:pt x="275" y="282"/>
                      </a:lnTo>
                      <a:lnTo>
                        <a:pt x="281" y="282"/>
                      </a:lnTo>
                      <a:lnTo>
                        <a:pt x="288" y="283"/>
                      </a:lnTo>
                      <a:lnTo>
                        <a:pt x="295" y="283"/>
                      </a:lnTo>
                      <a:lnTo>
                        <a:pt x="302" y="283"/>
                      </a:lnTo>
                      <a:lnTo>
                        <a:pt x="306" y="283"/>
                      </a:lnTo>
                      <a:lnTo>
                        <a:pt x="313" y="283"/>
                      </a:lnTo>
                      <a:lnTo>
                        <a:pt x="317" y="283"/>
                      </a:lnTo>
                      <a:lnTo>
                        <a:pt x="322" y="283"/>
                      </a:lnTo>
                      <a:lnTo>
                        <a:pt x="330" y="283"/>
                      </a:lnTo>
                      <a:lnTo>
                        <a:pt x="339" y="283"/>
                      </a:lnTo>
                      <a:lnTo>
                        <a:pt x="346" y="282"/>
                      </a:lnTo>
                      <a:lnTo>
                        <a:pt x="350" y="282"/>
                      </a:lnTo>
                      <a:lnTo>
                        <a:pt x="352" y="281"/>
                      </a:lnTo>
                      <a:lnTo>
                        <a:pt x="354" y="281"/>
                      </a:lnTo>
                      <a:lnTo>
                        <a:pt x="354" y="276"/>
                      </a:lnTo>
                      <a:lnTo>
                        <a:pt x="354" y="275"/>
                      </a:lnTo>
                      <a:lnTo>
                        <a:pt x="354" y="271"/>
                      </a:lnTo>
                      <a:lnTo>
                        <a:pt x="355" y="267"/>
                      </a:lnTo>
                      <a:lnTo>
                        <a:pt x="355" y="260"/>
                      </a:lnTo>
                      <a:lnTo>
                        <a:pt x="357" y="254"/>
                      </a:lnTo>
                      <a:lnTo>
                        <a:pt x="358" y="248"/>
                      </a:lnTo>
                      <a:lnTo>
                        <a:pt x="359" y="241"/>
                      </a:lnTo>
                      <a:lnTo>
                        <a:pt x="361" y="232"/>
                      </a:lnTo>
                      <a:lnTo>
                        <a:pt x="362" y="224"/>
                      </a:lnTo>
                      <a:lnTo>
                        <a:pt x="363" y="214"/>
                      </a:lnTo>
                      <a:lnTo>
                        <a:pt x="366" y="206"/>
                      </a:lnTo>
                      <a:lnTo>
                        <a:pt x="366" y="202"/>
                      </a:lnTo>
                      <a:lnTo>
                        <a:pt x="368" y="197"/>
                      </a:lnTo>
                      <a:lnTo>
                        <a:pt x="368" y="191"/>
                      </a:lnTo>
                      <a:lnTo>
                        <a:pt x="369" y="187"/>
                      </a:lnTo>
                      <a:lnTo>
                        <a:pt x="370" y="183"/>
                      </a:lnTo>
                      <a:lnTo>
                        <a:pt x="372" y="179"/>
                      </a:lnTo>
                      <a:lnTo>
                        <a:pt x="373" y="173"/>
                      </a:lnTo>
                      <a:lnTo>
                        <a:pt x="374" y="169"/>
                      </a:lnTo>
                      <a:lnTo>
                        <a:pt x="374" y="163"/>
                      </a:lnTo>
                      <a:lnTo>
                        <a:pt x="376" y="159"/>
                      </a:lnTo>
                      <a:lnTo>
                        <a:pt x="376" y="154"/>
                      </a:lnTo>
                      <a:lnTo>
                        <a:pt x="377" y="150"/>
                      </a:lnTo>
                      <a:lnTo>
                        <a:pt x="379" y="140"/>
                      </a:lnTo>
                      <a:lnTo>
                        <a:pt x="381" y="132"/>
                      </a:lnTo>
                      <a:lnTo>
                        <a:pt x="383" y="122"/>
                      </a:lnTo>
                      <a:lnTo>
                        <a:pt x="385" y="114"/>
                      </a:lnTo>
                      <a:lnTo>
                        <a:pt x="387" y="107"/>
                      </a:lnTo>
                      <a:lnTo>
                        <a:pt x="390" y="100"/>
                      </a:lnTo>
                      <a:lnTo>
                        <a:pt x="390" y="93"/>
                      </a:lnTo>
                      <a:lnTo>
                        <a:pt x="391" y="86"/>
                      </a:lnTo>
                      <a:lnTo>
                        <a:pt x="392" y="81"/>
                      </a:lnTo>
                      <a:lnTo>
                        <a:pt x="394" y="77"/>
                      </a:lnTo>
                      <a:lnTo>
                        <a:pt x="395" y="71"/>
                      </a:lnTo>
                      <a:lnTo>
                        <a:pt x="396" y="70"/>
                      </a:lnTo>
                      <a:lnTo>
                        <a:pt x="275" y="22"/>
                      </a:lnTo>
                      <a:lnTo>
                        <a:pt x="275" y="22"/>
                      </a:lnTo>
                      <a:close/>
                    </a:path>
                  </a:pathLst>
                </a:custGeom>
                <a:solidFill>
                  <a:srgbClr val="C7ED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7" name="Freeform 100">
                  <a:extLst>
                    <a:ext uri="{FF2B5EF4-FFF2-40B4-BE49-F238E27FC236}">
                      <a16:creationId xmlns:a16="http://schemas.microsoft.com/office/drawing/2014/main" id="{DDA55DB1-81D3-C060-FE64-873EE7DF04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3" y="2992"/>
                  <a:ext cx="285" cy="227"/>
                </a:xfrm>
                <a:custGeom>
                  <a:avLst/>
                  <a:gdLst>
                    <a:gd name="T0" fmla="*/ 265 w 285"/>
                    <a:gd name="T1" fmla="*/ 18 h 227"/>
                    <a:gd name="T2" fmla="*/ 104 w 285"/>
                    <a:gd name="T3" fmla="*/ 63 h 227"/>
                    <a:gd name="T4" fmla="*/ 100 w 285"/>
                    <a:gd name="T5" fmla="*/ 70 h 227"/>
                    <a:gd name="T6" fmla="*/ 96 w 285"/>
                    <a:gd name="T7" fmla="*/ 81 h 227"/>
                    <a:gd name="T8" fmla="*/ 88 w 285"/>
                    <a:gd name="T9" fmla="*/ 91 h 227"/>
                    <a:gd name="T10" fmla="*/ 80 w 285"/>
                    <a:gd name="T11" fmla="*/ 102 h 227"/>
                    <a:gd name="T12" fmla="*/ 69 w 285"/>
                    <a:gd name="T13" fmla="*/ 113 h 227"/>
                    <a:gd name="T14" fmla="*/ 59 w 285"/>
                    <a:gd name="T15" fmla="*/ 124 h 227"/>
                    <a:gd name="T16" fmla="*/ 47 w 285"/>
                    <a:gd name="T17" fmla="*/ 135 h 227"/>
                    <a:gd name="T18" fmla="*/ 37 w 285"/>
                    <a:gd name="T19" fmla="*/ 146 h 227"/>
                    <a:gd name="T20" fmla="*/ 26 w 285"/>
                    <a:gd name="T21" fmla="*/ 156 h 227"/>
                    <a:gd name="T22" fmla="*/ 18 w 285"/>
                    <a:gd name="T23" fmla="*/ 167 h 227"/>
                    <a:gd name="T24" fmla="*/ 9 w 285"/>
                    <a:gd name="T25" fmla="*/ 175 h 227"/>
                    <a:gd name="T26" fmla="*/ 4 w 285"/>
                    <a:gd name="T27" fmla="*/ 185 h 227"/>
                    <a:gd name="T28" fmla="*/ 0 w 285"/>
                    <a:gd name="T29" fmla="*/ 198 h 227"/>
                    <a:gd name="T30" fmla="*/ 9 w 285"/>
                    <a:gd name="T31" fmla="*/ 207 h 227"/>
                    <a:gd name="T32" fmla="*/ 18 w 285"/>
                    <a:gd name="T33" fmla="*/ 208 h 227"/>
                    <a:gd name="T34" fmla="*/ 30 w 285"/>
                    <a:gd name="T35" fmla="*/ 211 h 227"/>
                    <a:gd name="T36" fmla="*/ 37 w 285"/>
                    <a:gd name="T37" fmla="*/ 211 h 227"/>
                    <a:gd name="T38" fmla="*/ 47 w 285"/>
                    <a:gd name="T39" fmla="*/ 212 h 227"/>
                    <a:gd name="T40" fmla="*/ 55 w 285"/>
                    <a:gd name="T41" fmla="*/ 212 h 227"/>
                    <a:gd name="T42" fmla="*/ 66 w 285"/>
                    <a:gd name="T43" fmla="*/ 214 h 227"/>
                    <a:gd name="T44" fmla="*/ 75 w 285"/>
                    <a:gd name="T45" fmla="*/ 214 h 227"/>
                    <a:gd name="T46" fmla="*/ 86 w 285"/>
                    <a:gd name="T47" fmla="*/ 215 h 227"/>
                    <a:gd name="T48" fmla="*/ 97 w 285"/>
                    <a:gd name="T49" fmla="*/ 215 h 227"/>
                    <a:gd name="T50" fmla="*/ 110 w 285"/>
                    <a:gd name="T51" fmla="*/ 216 h 227"/>
                    <a:gd name="T52" fmla="*/ 121 w 285"/>
                    <a:gd name="T53" fmla="*/ 218 h 227"/>
                    <a:gd name="T54" fmla="*/ 133 w 285"/>
                    <a:gd name="T55" fmla="*/ 219 h 227"/>
                    <a:gd name="T56" fmla="*/ 147 w 285"/>
                    <a:gd name="T57" fmla="*/ 219 h 227"/>
                    <a:gd name="T58" fmla="*/ 159 w 285"/>
                    <a:gd name="T59" fmla="*/ 220 h 227"/>
                    <a:gd name="T60" fmla="*/ 170 w 285"/>
                    <a:gd name="T61" fmla="*/ 220 h 227"/>
                    <a:gd name="T62" fmla="*/ 181 w 285"/>
                    <a:gd name="T63" fmla="*/ 222 h 227"/>
                    <a:gd name="T64" fmla="*/ 194 w 285"/>
                    <a:gd name="T65" fmla="*/ 222 h 227"/>
                    <a:gd name="T66" fmla="*/ 205 w 285"/>
                    <a:gd name="T67" fmla="*/ 223 h 227"/>
                    <a:gd name="T68" fmla="*/ 216 w 285"/>
                    <a:gd name="T69" fmla="*/ 223 h 227"/>
                    <a:gd name="T70" fmla="*/ 227 w 285"/>
                    <a:gd name="T71" fmla="*/ 223 h 227"/>
                    <a:gd name="T72" fmla="*/ 236 w 285"/>
                    <a:gd name="T73" fmla="*/ 225 h 227"/>
                    <a:gd name="T74" fmla="*/ 246 w 285"/>
                    <a:gd name="T75" fmla="*/ 225 h 227"/>
                    <a:gd name="T76" fmla="*/ 261 w 285"/>
                    <a:gd name="T77" fmla="*/ 226 h 227"/>
                    <a:gd name="T78" fmla="*/ 274 w 285"/>
                    <a:gd name="T79" fmla="*/ 227 h 227"/>
                    <a:gd name="T80" fmla="*/ 282 w 285"/>
                    <a:gd name="T81" fmla="*/ 227 h 227"/>
                    <a:gd name="T82" fmla="*/ 285 w 285"/>
                    <a:gd name="T83" fmla="*/ 227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85" h="227">
                      <a:moveTo>
                        <a:pt x="285" y="227"/>
                      </a:moveTo>
                      <a:lnTo>
                        <a:pt x="265" y="18"/>
                      </a:lnTo>
                      <a:lnTo>
                        <a:pt x="108" y="0"/>
                      </a:lnTo>
                      <a:lnTo>
                        <a:pt x="104" y="63"/>
                      </a:lnTo>
                      <a:lnTo>
                        <a:pt x="103" y="66"/>
                      </a:lnTo>
                      <a:lnTo>
                        <a:pt x="100" y="70"/>
                      </a:lnTo>
                      <a:lnTo>
                        <a:pt x="99" y="76"/>
                      </a:lnTo>
                      <a:lnTo>
                        <a:pt x="96" y="81"/>
                      </a:lnTo>
                      <a:lnTo>
                        <a:pt x="92" y="85"/>
                      </a:lnTo>
                      <a:lnTo>
                        <a:pt x="88" y="91"/>
                      </a:lnTo>
                      <a:lnTo>
                        <a:pt x="84" y="95"/>
                      </a:lnTo>
                      <a:lnTo>
                        <a:pt x="80" y="102"/>
                      </a:lnTo>
                      <a:lnTo>
                        <a:pt x="74" y="106"/>
                      </a:lnTo>
                      <a:lnTo>
                        <a:pt x="69" y="113"/>
                      </a:lnTo>
                      <a:lnTo>
                        <a:pt x="63" y="119"/>
                      </a:lnTo>
                      <a:lnTo>
                        <a:pt x="59" y="124"/>
                      </a:lnTo>
                      <a:lnTo>
                        <a:pt x="52" y="130"/>
                      </a:lnTo>
                      <a:lnTo>
                        <a:pt x="47" y="135"/>
                      </a:lnTo>
                      <a:lnTo>
                        <a:pt x="42" y="141"/>
                      </a:lnTo>
                      <a:lnTo>
                        <a:pt x="37" y="146"/>
                      </a:lnTo>
                      <a:lnTo>
                        <a:pt x="31" y="152"/>
                      </a:lnTo>
                      <a:lnTo>
                        <a:pt x="26" y="156"/>
                      </a:lnTo>
                      <a:lnTo>
                        <a:pt x="22" y="161"/>
                      </a:lnTo>
                      <a:lnTo>
                        <a:pt x="18" y="167"/>
                      </a:lnTo>
                      <a:lnTo>
                        <a:pt x="12" y="171"/>
                      </a:lnTo>
                      <a:lnTo>
                        <a:pt x="9" y="175"/>
                      </a:lnTo>
                      <a:lnTo>
                        <a:pt x="7" y="179"/>
                      </a:lnTo>
                      <a:lnTo>
                        <a:pt x="4" y="185"/>
                      </a:lnTo>
                      <a:lnTo>
                        <a:pt x="0" y="192"/>
                      </a:lnTo>
                      <a:lnTo>
                        <a:pt x="0" y="198"/>
                      </a:lnTo>
                      <a:lnTo>
                        <a:pt x="3" y="203"/>
                      </a:lnTo>
                      <a:lnTo>
                        <a:pt x="9" y="207"/>
                      </a:lnTo>
                      <a:lnTo>
                        <a:pt x="12" y="207"/>
                      </a:lnTo>
                      <a:lnTo>
                        <a:pt x="18" y="208"/>
                      </a:lnTo>
                      <a:lnTo>
                        <a:pt x="22" y="208"/>
                      </a:lnTo>
                      <a:lnTo>
                        <a:pt x="30" y="211"/>
                      </a:lnTo>
                      <a:lnTo>
                        <a:pt x="33" y="211"/>
                      </a:lnTo>
                      <a:lnTo>
                        <a:pt x="37" y="211"/>
                      </a:lnTo>
                      <a:lnTo>
                        <a:pt x="41" y="211"/>
                      </a:lnTo>
                      <a:lnTo>
                        <a:pt x="47" y="212"/>
                      </a:lnTo>
                      <a:lnTo>
                        <a:pt x="51" y="212"/>
                      </a:lnTo>
                      <a:lnTo>
                        <a:pt x="55" y="212"/>
                      </a:lnTo>
                      <a:lnTo>
                        <a:pt x="60" y="212"/>
                      </a:lnTo>
                      <a:lnTo>
                        <a:pt x="66" y="214"/>
                      </a:lnTo>
                      <a:lnTo>
                        <a:pt x="70" y="214"/>
                      </a:lnTo>
                      <a:lnTo>
                        <a:pt x="75" y="214"/>
                      </a:lnTo>
                      <a:lnTo>
                        <a:pt x="80" y="215"/>
                      </a:lnTo>
                      <a:lnTo>
                        <a:pt x="86" y="215"/>
                      </a:lnTo>
                      <a:lnTo>
                        <a:pt x="92" y="215"/>
                      </a:lnTo>
                      <a:lnTo>
                        <a:pt x="97" y="215"/>
                      </a:lnTo>
                      <a:lnTo>
                        <a:pt x="103" y="216"/>
                      </a:lnTo>
                      <a:lnTo>
                        <a:pt x="110" y="216"/>
                      </a:lnTo>
                      <a:lnTo>
                        <a:pt x="115" y="216"/>
                      </a:lnTo>
                      <a:lnTo>
                        <a:pt x="121" y="218"/>
                      </a:lnTo>
                      <a:lnTo>
                        <a:pt x="128" y="218"/>
                      </a:lnTo>
                      <a:lnTo>
                        <a:pt x="133" y="219"/>
                      </a:lnTo>
                      <a:lnTo>
                        <a:pt x="140" y="219"/>
                      </a:lnTo>
                      <a:lnTo>
                        <a:pt x="147" y="219"/>
                      </a:lnTo>
                      <a:lnTo>
                        <a:pt x="152" y="220"/>
                      </a:lnTo>
                      <a:lnTo>
                        <a:pt x="159" y="220"/>
                      </a:lnTo>
                      <a:lnTo>
                        <a:pt x="163" y="220"/>
                      </a:lnTo>
                      <a:lnTo>
                        <a:pt x="170" y="220"/>
                      </a:lnTo>
                      <a:lnTo>
                        <a:pt x="176" y="220"/>
                      </a:lnTo>
                      <a:lnTo>
                        <a:pt x="181" y="222"/>
                      </a:lnTo>
                      <a:lnTo>
                        <a:pt x="187" y="222"/>
                      </a:lnTo>
                      <a:lnTo>
                        <a:pt x="194" y="222"/>
                      </a:lnTo>
                      <a:lnTo>
                        <a:pt x="198" y="222"/>
                      </a:lnTo>
                      <a:lnTo>
                        <a:pt x="205" y="223"/>
                      </a:lnTo>
                      <a:lnTo>
                        <a:pt x="210" y="223"/>
                      </a:lnTo>
                      <a:lnTo>
                        <a:pt x="216" y="223"/>
                      </a:lnTo>
                      <a:lnTo>
                        <a:pt x="221" y="223"/>
                      </a:lnTo>
                      <a:lnTo>
                        <a:pt x="227" y="223"/>
                      </a:lnTo>
                      <a:lnTo>
                        <a:pt x="231" y="223"/>
                      </a:lnTo>
                      <a:lnTo>
                        <a:pt x="236" y="225"/>
                      </a:lnTo>
                      <a:lnTo>
                        <a:pt x="240" y="225"/>
                      </a:lnTo>
                      <a:lnTo>
                        <a:pt x="246" y="225"/>
                      </a:lnTo>
                      <a:lnTo>
                        <a:pt x="253" y="225"/>
                      </a:lnTo>
                      <a:lnTo>
                        <a:pt x="261" y="226"/>
                      </a:lnTo>
                      <a:lnTo>
                        <a:pt x="267" y="226"/>
                      </a:lnTo>
                      <a:lnTo>
                        <a:pt x="274" y="227"/>
                      </a:lnTo>
                      <a:lnTo>
                        <a:pt x="278" y="227"/>
                      </a:lnTo>
                      <a:lnTo>
                        <a:pt x="282" y="227"/>
                      </a:lnTo>
                      <a:lnTo>
                        <a:pt x="283" y="227"/>
                      </a:lnTo>
                      <a:lnTo>
                        <a:pt x="285" y="227"/>
                      </a:lnTo>
                      <a:lnTo>
                        <a:pt x="285" y="227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8" name="Freeform 101">
                  <a:extLst>
                    <a:ext uri="{FF2B5EF4-FFF2-40B4-BE49-F238E27FC236}">
                      <a16:creationId xmlns:a16="http://schemas.microsoft.com/office/drawing/2014/main" id="{AFFA76E7-D872-3888-9F9C-D3FDC6AC12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3" y="2795"/>
                  <a:ext cx="632" cy="404"/>
                </a:xfrm>
                <a:custGeom>
                  <a:avLst/>
                  <a:gdLst>
                    <a:gd name="T0" fmla="*/ 55 w 632"/>
                    <a:gd name="T1" fmla="*/ 41 h 404"/>
                    <a:gd name="T2" fmla="*/ 190 w 632"/>
                    <a:gd name="T3" fmla="*/ 391 h 404"/>
                    <a:gd name="T4" fmla="*/ 202 w 632"/>
                    <a:gd name="T5" fmla="*/ 391 h 404"/>
                    <a:gd name="T6" fmla="*/ 222 w 632"/>
                    <a:gd name="T7" fmla="*/ 391 h 404"/>
                    <a:gd name="T8" fmla="*/ 237 w 632"/>
                    <a:gd name="T9" fmla="*/ 394 h 404"/>
                    <a:gd name="T10" fmla="*/ 253 w 632"/>
                    <a:gd name="T11" fmla="*/ 394 h 404"/>
                    <a:gd name="T12" fmla="*/ 273 w 632"/>
                    <a:gd name="T13" fmla="*/ 395 h 404"/>
                    <a:gd name="T14" fmla="*/ 293 w 632"/>
                    <a:gd name="T15" fmla="*/ 397 h 404"/>
                    <a:gd name="T16" fmla="*/ 314 w 632"/>
                    <a:gd name="T17" fmla="*/ 398 h 404"/>
                    <a:gd name="T18" fmla="*/ 336 w 632"/>
                    <a:gd name="T19" fmla="*/ 400 h 404"/>
                    <a:gd name="T20" fmla="*/ 358 w 632"/>
                    <a:gd name="T21" fmla="*/ 401 h 404"/>
                    <a:gd name="T22" fmla="*/ 379 w 632"/>
                    <a:gd name="T23" fmla="*/ 401 h 404"/>
                    <a:gd name="T24" fmla="*/ 399 w 632"/>
                    <a:gd name="T25" fmla="*/ 402 h 404"/>
                    <a:gd name="T26" fmla="*/ 418 w 632"/>
                    <a:gd name="T27" fmla="*/ 402 h 404"/>
                    <a:gd name="T28" fmla="*/ 436 w 632"/>
                    <a:gd name="T29" fmla="*/ 404 h 404"/>
                    <a:gd name="T30" fmla="*/ 451 w 632"/>
                    <a:gd name="T31" fmla="*/ 404 h 404"/>
                    <a:gd name="T32" fmla="*/ 467 w 632"/>
                    <a:gd name="T33" fmla="*/ 404 h 404"/>
                    <a:gd name="T34" fmla="*/ 487 w 632"/>
                    <a:gd name="T35" fmla="*/ 402 h 404"/>
                    <a:gd name="T36" fmla="*/ 495 w 632"/>
                    <a:gd name="T37" fmla="*/ 401 h 404"/>
                    <a:gd name="T38" fmla="*/ 504 w 632"/>
                    <a:gd name="T39" fmla="*/ 397 h 404"/>
                    <a:gd name="T40" fmla="*/ 516 w 632"/>
                    <a:gd name="T41" fmla="*/ 397 h 404"/>
                    <a:gd name="T42" fmla="*/ 531 w 632"/>
                    <a:gd name="T43" fmla="*/ 393 h 404"/>
                    <a:gd name="T44" fmla="*/ 550 w 632"/>
                    <a:gd name="T45" fmla="*/ 390 h 404"/>
                    <a:gd name="T46" fmla="*/ 568 w 632"/>
                    <a:gd name="T47" fmla="*/ 387 h 404"/>
                    <a:gd name="T48" fmla="*/ 588 w 632"/>
                    <a:gd name="T49" fmla="*/ 383 h 404"/>
                    <a:gd name="T50" fmla="*/ 604 w 632"/>
                    <a:gd name="T51" fmla="*/ 378 h 404"/>
                    <a:gd name="T52" fmla="*/ 625 w 632"/>
                    <a:gd name="T53" fmla="*/ 372 h 404"/>
                    <a:gd name="T54" fmla="*/ 629 w 632"/>
                    <a:gd name="T55" fmla="*/ 360 h 404"/>
                    <a:gd name="T56" fmla="*/ 616 w 632"/>
                    <a:gd name="T57" fmla="*/ 350 h 404"/>
                    <a:gd name="T58" fmla="*/ 603 w 632"/>
                    <a:gd name="T59" fmla="*/ 344 h 404"/>
                    <a:gd name="T60" fmla="*/ 588 w 632"/>
                    <a:gd name="T61" fmla="*/ 343 h 404"/>
                    <a:gd name="T62" fmla="*/ 568 w 632"/>
                    <a:gd name="T63" fmla="*/ 340 h 404"/>
                    <a:gd name="T64" fmla="*/ 552 w 632"/>
                    <a:gd name="T65" fmla="*/ 339 h 404"/>
                    <a:gd name="T66" fmla="*/ 533 w 632"/>
                    <a:gd name="T67" fmla="*/ 339 h 404"/>
                    <a:gd name="T68" fmla="*/ 519 w 632"/>
                    <a:gd name="T69" fmla="*/ 339 h 404"/>
                    <a:gd name="T70" fmla="*/ 500 w 632"/>
                    <a:gd name="T71" fmla="*/ 338 h 404"/>
                    <a:gd name="T72" fmla="*/ 501 w 632"/>
                    <a:gd name="T73" fmla="*/ 324 h 404"/>
                    <a:gd name="T74" fmla="*/ 502 w 632"/>
                    <a:gd name="T75" fmla="*/ 310 h 404"/>
                    <a:gd name="T76" fmla="*/ 506 w 632"/>
                    <a:gd name="T77" fmla="*/ 293 h 404"/>
                    <a:gd name="T78" fmla="*/ 509 w 632"/>
                    <a:gd name="T79" fmla="*/ 278 h 404"/>
                    <a:gd name="T80" fmla="*/ 512 w 632"/>
                    <a:gd name="T81" fmla="*/ 262 h 404"/>
                    <a:gd name="T82" fmla="*/ 516 w 632"/>
                    <a:gd name="T83" fmla="*/ 245 h 404"/>
                    <a:gd name="T84" fmla="*/ 520 w 632"/>
                    <a:gd name="T85" fmla="*/ 229 h 404"/>
                    <a:gd name="T86" fmla="*/ 524 w 632"/>
                    <a:gd name="T87" fmla="*/ 212 h 404"/>
                    <a:gd name="T88" fmla="*/ 527 w 632"/>
                    <a:gd name="T89" fmla="*/ 196 h 404"/>
                    <a:gd name="T90" fmla="*/ 531 w 632"/>
                    <a:gd name="T91" fmla="*/ 179 h 404"/>
                    <a:gd name="T92" fmla="*/ 535 w 632"/>
                    <a:gd name="T93" fmla="*/ 164 h 404"/>
                    <a:gd name="T94" fmla="*/ 539 w 632"/>
                    <a:gd name="T95" fmla="*/ 149 h 404"/>
                    <a:gd name="T96" fmla="*/ 542 w 632"/>
                    <a:gd name="T97" fmla="*/ 134 h 404"/>
                    <a:gd name="T98" fmla="*/ 548 w 632"/>
                    <a:gd name="T99" fmla="*/ 113 h 404"/>
                    <a:gd name="T100" fmla="*/ 553 w 632"/>
                    <a:gd name="T101" fmla="*/ 91 h 404"/>
                    <a:gd name="T102" fmla="*/ 557 w 632"/>
                    <a:gd name="T103" fmla="*/ 77 h 404"/>
                    <a:gd name="T104" fmla="*/ 431 w 632"/>
                    <a:gd name="T105" fmla="*/ 23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32" h="404">
                      <a:moveTo>
                        <a:pt x="431" y="23"/>
                      </a:moveTo>
                      <a:lnTo>
                        <a:pt x="280" y="0"/>
                      </a:lnTo>
                      <a:lnTo>
                        <a:pt x="55" y="41"/>
                      </a:lnTo>
                      <a:lnTo>
                        <a:pt x="0" y="72"/>
                      </a:lnTo>
                      <a:lnTo>
                        <a:pt x="98" y="263"/>
                      </a:lnTo>
                      <a:lnTo>
                        <a:pt x="190" y="391"/>
                      </a:lnTo>
                      <a:lnTo>
                        <a:pt x="193" y="391"/>
                      </a:lnTo>
                      <a:lnTo>
                        <a:pt x="197" y="391"/>
                      </a:lnTo>
                      <a:lnTo>
                        <a:pt x="202" y="391"/>
                      </a:lnTo>
                      <a:lnTo>
                        <a:pt x="209" y="391"/>
                      </a:lnTo>
                      <a:lnTo>
                        <a:pt x="218" y="391"/>
                      </a:lnTo>
                      <a:lnTo>
                        <a:pt x="222" y="391"/>
                      </a:lnTo>
                      <a:lnTo>
                        <a:pt x="227" y="393"/>
                      </a:lnTo>
                      <a:lnTo>
                        <a:pt x="231" y="393"/>
                      </a:lnTo>
                      <a:lnTo>
                        <a:pt x="237" y="394"/>
                      </a:lnTo>
                      <a:lnTo>
                        <a:pt x="242" y="394"/>
                      </a:lnTo>
                      <a:lnTo>
                        <a:pt x="248" y="394"/>
                      </a:lnTo>
                      <a:lnTo>
                        <a:pt x="253" y="394"/>
                      </a:lnTo>
                      <a:lnTo>
                        <a:pt x="260" y="395"/>
                      </a:lnTo>
                      <a:lnTo>
                        <a:pt x="266" y="395"/>
                      </a:lnTo>
                      <a:lnTo>
                        <a:pt x="273" y="395"/>
                      </a:lnTo>
                      <a:lnTo>
                        <a:pt x="280" y="395"/>
                      </a:lnTo>
                      <a:lnTo>
                        <a:pt x="286" y="397"/>
                      </a:lnTo>
                      <a:lnTo>
                        <a:pt x="293" y="397"/>
                      </a:lnTo>
                      <a:lnTo>
                        <a:pt x="300" y="397"/>
                      </a:lnTo>
                      <a:lnTo>
                        <a:pt x="307" y="397"/>
                      </a:lnTo>
                      <a:lnTo>
                        <a:pt x="314" y="398"/>
                      </a:lnTo>
                      <a:lnTo>
                        <a:pt x="321" y="398"/>
                      </a:lnTo>
                      <a:lnTo>
                        <a:pt x="329" y="400"/>
                      </a:lnTo>
                      <a:lnTo>
                        <a:pt x="336" y="400"/>
                      </a:lnTo>
                      <a:lnTo>
                        <a:pt x="344" y="401"/>
                      </a:lnTo>
                      <a:lnTo>
                        <a:pt x="350" y="401"/>
                      </a:lnTo>
                      <a:lnTo>
                        <a:pt x="358" y="401"/>
                      </a:lnTo>
                      <a:lnTo>
                        <a:pt x="365" y="401"/>
                      </a:lnTo>
                      <a:lnTo>
                        <a:pt x="372" y="401"/>
                      </a:lnTo>
                      <a:lnTo>
                        <a:pt x="379" y="401"/>
                      </a:lnTo>
                      <a:lnTo>
                        <a:pt x="385" y="401"/>
                      </a:lnTo>
                      <a:lnTo>
                        <a:pt x="391" y="401"/>
                      </a:lnTo>
                      <a:lnTo>
                        <a:pt x="399" y="402"/>
                      </a:lnTo>
                      <a:lnTo>
                        <a:pt x="405" y="402"/>
                      </a:lnTo>
                      <a:lnTo>
                        <a:pt x="412" y="402"/>
                      </a:lnTo>
                      <a:lnTo>
                        <a:pt x="418" y="402"/>
                      </a:lnTo>
                      <a:lnTo>
                        <a:pt x="425" y="404"/>
                      </a:lnTo>
                      <a:lnTo>
                        <a:pt x="431" y="404"/>
                      </a:lnTo>
                      <a:lnTo>
                        <a:pt x="436" y="404"/>
                      </a:lnTo>
                      <a:lnTo>
                        <a:pt x="442" y="404"/>
                      </a:lnTo>
                      <a:lnTo>
                        <a:pt x="447" y="404"/>
                      </a:lnTo>
                      <a:lnTo>
                        <a:pt x="451" y="404"/>
                      </a:lnTo>
                      <a:lnTo>
                        <a:pt x="457" y="404"/>
                      </a:lnTo>
                      <a:lnTo>
                        <a:pt x="462" y="404"/>
                      </a:lnTo>
                      <a:lnTo>
                        <a:pt x="467" y="404"/>
                      </a:lnTo>
                      <a:lnTo>
                        <a:pt x="475" y="404"/>
                      </a:lnTo>
                      <a:lnTo>
                        <a:pt x="483" y="404"/>
                      </a:lnTo>
                      <a:lnTo>
                        <a:pt x="487" y="402"/>
                      </a:lnTo>
                      <a:lnTo>
                        <a:pt x="491" y="402"/>
                      </a:lnTo>
                      <a:lnTo>
                        <a:pt x="494" y="401"/>
                      </a:lnTo>
                      <a:lnTo>
                        <a:pt x="495" y="401"/>
                      </a:lnTo>
                      <a:lnTo>
                        <a:pt x="497" y="400"/>
                      </a:lnTo>
                      <a:lnTo>
                        <a:pt x="501" y="398"/>
                      </a:lnTo>
                      <a:lnTo>
                        <a:pt x="504" y="397"/>
                      </a:lnTo>
                      <a:lnTo>
                        <a:pt x="508" y="397"/>
                      </a:lnTo>
                      <a:lnTo>
                        <a:pt x="512" y="397"/>
                      </a:lnTo>
                      <a:lnTo>
                        <a:pt x="516" y="397"/>
                      </a:lnTo>
                      <a:lnTo>
                        <a:pt x="520" y="395"/>
                      </a:lnTo>
                      <a:lnTo>
                        <a:pt x="526" y="394"/>
                      </a:lnTo>
                      <a:lnTo>
                        <a:pt x="531" y="393"/>
                      </a:lnTo>
                      <a:lnTo>
                        <a:pt x="537" y="393"/>
                      </a:lnTo>
                      <a:lnTo>
                        <a:pt x="544" y="391"/>
                      </a:lnTo>
                      <a:lnTo>
                        <a:pt x="550" y="390"/>
                      </a:lnTo>
                      <a:lnTo>
                        <a:pt x="556" y="389"/>
                      </a:lnTo>
                      <a:lnTo>
                        <a:pt x="563" y="389"/>
                      </a:lnTo>
                      <a:lnTo>
                        <a:pt x="568" y="387"/>
                      </a:lnTo>
                      <a:lnTo>
                        <a:pt x="575" y="384"/>
                      </a:lnTo>
                      <a:lnTo>
                        <a:pt x="581" y="383"/>
                      </a:lnTo>
                      <a:lnTo>
                        <a:pt x="588" y="383"/>
                      </a:lnTo>
                      <a:lnTo>
                        <a:pt x="593" y="380"/>
                      </a:lnTo>
                      <a:lnTo>
                        <a:pt x="599" y="380"/>
                      </a:lnTo>
                      <a:lnTo>
                        <a:pt x="604" y="378"/>
                      </a:lnTo>
                      <a:lnTo>
                        <a:pt x="610" y="378"/>
                      </a:lnTo>
                      <a:lnTo>
                        <a:pt x="618" y="375"/>
                      </a:lnTo>
                      <a:lnTo>
                        <a:pt x="625" y="372"/>
                      </a:lnTo>
                      <a:lnTo>
                        <a:pt x="629" y="369"/>
                      </a:lnTo>
                      <a:lnTo>
                        <a:pt x="632" y="366"/>
                      </a:lnTo>
                      <a:lnTo>
                        <a:pt x="629" y="360"/>
                      </a:lnTo>
                      <a:lnTo>
                        <a:pt x="625" y="355"/>
                      </a:lnTo>
                      <a:lnTo>
                        <a:pt x="621" y="353"/>
                      </a:lnTo>
                      <a:lnTo>
                        <a:pt x="616" y="350"/>
                      </a:lnTo>
                      <a:lnTo>
                        <a:pt x="612" y="349"/>
                      </a:lnTo>
                      <a:lnTo>
                        <a:pt x="608" y="347"/>
                      </a:lnTo>
                      <a:lnTo>
                        <a:pt x="603" y="344"/>
                      </a:lnTo>
                      <a:lnTo>
                        <a:pt x="597" y="344"/>
                      </a:lnTo>
                      <a:lnTo>
                        <a:pt x="592" y="343"/>
                      </a:lnTo>
                      <a:lnTo>
                        <a:pt x="588" y="343"/>
                      </a:lnTo>
                      <a:lnTo>
                        <a:pt x="581" y="342"/>
                      </a:lnTo>
                      <a:lnTo>
                        <a:pt x="575" y="340"/>
                      </a:lnTo>
                      <a:lnTo>
                        <a:pt x="568" y="340"/>
                      </a:lnTo>
                      <a:lnTo>
                        <a:pt x="564" y="340"/>
                      </a:lnTo>
                      <a:lnTo>
                        <a:pt x="557" y="340"/>
                      </a:lnTo>
                      <a:lnTo>
                        <a:pt x="552" y="339"/>
                      </a:lnTo>
                      <a:lnTo>
                        <a:pt x="545" y="339"/>
                      </a:lnTo>
                      <a:lnTo>
                        <a:pt x="539" y="339"/>
                      </a:lnTo>
                      <a:lnTo>
                        <a:pt x="533" y="339"/>
                      </a:lnTo>
                      <a:lnTo>
                        <a:pt x="527" y="339"/>
                      </a:lnTo>
                      <a:lnTo>
                        <a:pt x="523" y="339"/>
                      </a:lnTo>
                      <a:lnTo>
                        <a:pt x="519" y="339"/>
                      </a:lnTo>
                      <a:lnTo>
                        <a:pt x="511" y="339"/>
                      </a:lnTo>
                      <a:lnTo>
                        <a:pt x="504" y="339"/>
                      </a:lnTo>
                      <a:lnTo>
                        <a:pt x="500" y="338"/>
                      </a:lnTo>
                      <a:lnTo>
                        <a:pt x="500" y="332"/>
                      </a:lnTo>
                      <a:lnTo>
                        <a:pt x="500" y="328"/>
                      </a:lnTo>
                      <a:lnTo>
                        <a:pt x="501" y="324"/>
                      </a:lnTo>
                      <a:lnTo>
                        <a:pt x="502" y="320"/>
                      </a:lnTo>
                      <a:lnTo>
                        <a:pt x="502" y="314"/>
                      </a:lnTo>
                      <a:lnTo>
                        <a:pt x="502" y="310"/>
                      </a:lnTo>
                      <a:lnTo>
                        <a:pt x="504" y="304"/>
                      </a:lnTo>
                      <a:lnTo>
                        <a:pt x="505" y="299"/>
                      </a:lnTo>
                      <a:lnTo>
                        <a:pt x="506" y="293"/>
                      </a:lnTo>
                      <a:lnTo>
                        <a:pt x="506" y="288"/>
                      </a:lnTo>
                      <a:lnTo>
                        <a:pt x="508" y="284"/>
                      </a:lnTo>
                      <a:lnTo>
                        <a:pt x="509" y="278"/>
                      </a:lnTo>
                      <a:lnTo>
                        <a:pt x="511" y="273"/>
                      </a:lnTo>
                      <a:lnTo>
                        <a:pt x="512" y="267"/>
                      </a:lnTo>
                      <a:lnTo>
                        <a:pt x="512" y="262"/>
                      </a:lnTo>
                      <a:lnTo>
                        <a:pt x="515" y="256"/>
                      </a:lnTo>
                      <a:lnTo>
                        <a:pt x="515" y="251"/>
                      </a:lnTo>
                      <a:lnTo>
                        <a:pt x="516" y="245"/>
                      </a:lnTo>
                      <a:lnTo>
                        <a:pt x="517" y="240"/>
                      </a:lnTo>
                      <a:lnTo>
                        <a:pt x="519" y="234"/>
                      </a:lnTo>
                      <a:lnTo>
                        <a:pt x="520" y="229"/>
                      </a:lnTo>
                      <a:lnTo>
                        <a:pt x="522" y="223"/>
                      </a:lnTo>
                      <a:lnTo>
                        <a:pt x="523" y="218"/>
                      </a:lnTo>
                      <a:lnTo>
                        <a:pt x="524" y="212"/>
                      </a:lnTo>
                      <a:lnTo>
                        <a:pt x="524" y="207"/>
                      </a:lnTo>
                      <a:lnTo>
                        <a:pt x="527" y="200"/>
                      </a:lnTo>
                      <a:lnTo>
                        <a:pt x="527" y="196"/>
                      </a:lnTo>
                      <a:lnTo>
                        <a:pt x="528" y="190"/>
                      </a:lnTo>
                      <a:lnTo>
                        <a:pt x="530" y="185"/>
                      </a:lnTo>
                      <a:lnTo>
                        <a:pt x="531" y="179"/>
                      </a:lnTo>
                      <a:lnTo>
                        <a:pt x="533" y="175"/>
                      </a:lnTo>
                      <a:lnTo>
                        <a:pt x="535" y="169"/>
                      </a:lnTo>
                      <a:lnTo>
                        <a:pt x="535" y="164"/>
                      </a:lnTo>
                      <a:lnTo>
                        <a:pt x="537" y="158"/>
                      </a:lnTo>
                      <a:lnTo>
                        <a:pt x="537" y="154"/>
                      </a:lnTo>
                      <a:lnTo>
                        <a:pt x="539" y="149"/>
                      </a:lnTo>
                      <a:lnTo>
                        <a:pt x="539" y="145"/>
                      </a:lnTo>
                      <a:lnTo>
                        <a:pt x="541" y="139"/>
                      </a:lnTo>
                      <a:lnTo>
                        <a:pt x="542" y="134"/>
                      </a:lnTo>
                      <a:lnTo>
                        <a:pt x="544" y="130"/>
                      </a:lnTo>
                      <a:lnTo>
                        <a:pt x="545" y="121"/>
                      </a:lnTo>
                      <a:lnTo>
                        <a:pt x="548" y="113"/>
                      </a:lnTo>
                      <a:lnTo>
                        <a:pt x="550" y="105"/>
                      </a:lnTo>
                      <a:lnTo>
                        <a:pt x="552" y="98"/>
                      </a:lnTo>
                      <a:lnTo>
                        <a:pt x="553" y="91"/>
                      </a:lnTo>
                      <a:lnTo>
                        <a:pt x="555" y="85"/>
                      </a:lnTo>
                      <a:lnTo>
                        <a:pt x="556" y="81"/>
                      </a:lnTo>
                      <a:lnTo>
                        <a:pt x="557" y="77"/>
                      </a:lnTo>
                      <a:lnTo>
                        <a:pt x="559" y="72"/>
                      </a:lnTo>
                      <a:lnTo>
                        <a:pt x="560" y="70"/>
                      </a:lnTo>
                      <a:lnTo>
                        <a:pt x="431" y="23"/>
                      </a:lnTo>
                      <a:lnTo>
                        <a:pt x="431" y="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9" name="Freeform 102">
                  <a:extLst>
                    <a:ext uri="{FF2B5EF4-FFF2-40B4-BE49-F238E27FC236}">
                      <a16:creationId xmlns:a16="http://schemas.microsoft.com/office/drawing/2014/main" id="{820ABE1A-0432-A9DE-CB3E-C0291C4DFA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1" y="2879"/>
                  <a:ext cx="275" cy="318"/>
                </a:xfrm>
                <a:custGeom>
                  <a:avLst/>
                  <a:gdLst>
                    <a:gd name="T0" fmla="*/ 268 w 275"/>
                    <a:gd name="T1" fmla="*/ 18 h 318"/>
                    <a:gd name="T2" fmla="*/ 275 w 275"/>
                    <a:gd name="T3" fmla="*/ 318 h 318"/>
                    <a:gd name="T4" fmla="*/ 0 w 275"/>
                    <a:gd name="T5" fmla="*/ 305 h 318"/>
                    <a:gd name="T6" fmla="*/ 47 w 275"/>
                    <a:gd name="T7" fmla="*/ 0 h 318"/>
                    <a:gd name="T8" fmla="*/ 268 w 275"/>
                    <a:gd name="T9" fmla="*/ 18 h 318"/>
                    <a:gd name="T10" fmla="*/ 268 w 275"/>
                    <a:gd name="T11" fmla="*/ 18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5" h="318">
                      <a:moveTo>
                        <a:pt x="268" y="18"/>
                      </a:moveTo>
                      <a:lnTo>
                        <a:pt x="275" y="318"/>
                      </a:lnTo>
                      <a:lnTo>
                        <a:pt x="0" y="305"/>
                      </a:lnTo>
                      <a:lnTo>
                        <a:pt x="47" y="0"/>
                      </a:lnTo>
                      <a:lnTo>
                        <a:pt x="268" y="18"/>
                      </a:lnTo>
                      <a:lnTo>
                        <a:pt x="268" y="18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0" name="Freeform 103">
                  <a:extLst>
                    <a:ext uri="{FF2B5EF4-FFF2-40B4-BE49-F238E27FC236}">
                      <a16:creationId xmlns:a16="http://schemas.microsoft.com/office/drawing/2014/main" id="{C9D84DE9-FAAD-66BB-A413-0CE60CC0BB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7" y="2666"/>
                  <a:ext cx="619" cy="518"/>
                </a:xfrm>
                <a:custGeom>
                  <a:avLst/>
                  <a:gdLst>
                    <a:gd name="T0" fmla="*/ 235 w 619"/>
                    <a:gd name="T1" fmla="*/ 0 h 518"/>
                    <a:gd name="T2" fmla="*/ 196 w 619"/>
                    <a:gd name="T3" fmla="*/ 1 h 518"/>
                    <a:gd name="T4" fmla="*/ 158 w 619"/>
                    <a:gd name="T5" fmla="*/ 5 h 518"/>
                    <a:gd name="T6" fmla="*/ 124 w 619"/>
                    <a:gd name="T7" fmla="*/ 11 h 518"/>
                    <a:gd name="T8" fmla="*/ 92 w 619"/>
                    <a:gd name="T9" fmla="*/ 19 h 518"/>
                    <a:gd name="T10" fmla="*/ 65 w 619"/>
                    <a:gd name="T11" fmla="*/ 26 h 518"/>
                    <a:gd name="T12" fmla="*/ 26 w 619"/>
                    <a:gd name="T13" fmla="*/ 39 h 518"/>
                    <a:gd name="T14" fmla="*/ 2 w 619"/>
                    <a:gd name="T15" fmla="*/ 49 h 518"/>
                    <a:gd name="T16" fmla="*/ 145 w 619"/>
                    <a:gd name="T17" fmla="*/ 489 h 518"/>
                    <a:gd name="T18" fmla="*/ 175 w 619"/>
                    <a:gd name="T19" fmla="*/ 493 h 518"/>
                    <a:gd name="T20" fmla="*/ 204 w 619"/>
                    <a:gd name="T21" fmla="*/ 497 h 518"/>
                    <a:gd name="T22" fmla="*/ 238 w 619"/>
                    <a:gd name="T23" fmla="*/ 501 h 518"/>
                    <a:gd name="T24" fmla="*/ 274 w 619"/>
                    <a:gd name="T25" fmla="*/ 507 h 518"/>
                    <a:gd name="T26" fmla="*/ 310 w 619"/>
                    <a:gd name="T27" fmla="*/ 511 h 518"/>
                    <a:gd name="T28" fmla="*/ 343 w 619"/>
                    <a:gd name="T29" fmla="*/ 513 h 518"/>
                    <a:gd name="T30" fmla="*/ 381 w 619"/>
                    <a:gd name="T31" fmla="*/ 518 h 518"/>
                    <a:gd name="T32" fmla="*/ 399 w 619"/>
                    <a:gd name="T33" fmla="*/ 512 h 518"/>
                    <a:gd name="T34" fmla="*/ 396 w 619"/>
                    <a:gd name="T35" fmla="*/ 482 h 518"/>
                    <a:gd name="T36" fmla="*/ 395 w 619"/>
                    <a:gd name="T37" fmla="*/ 438 h 518"/>
                    <a:gd name="T38" fmla="*/ 394 w 619"/>
                    <a:gd name="T39" fmla="*/ 407 h 518"/>
                    <a:gd name="T40" fmla="*/ 394 w 619"/>
                    <a:gd name="T41" fmla="*/ 378 h 518"/>
                    <a:gd name="T42" fmla="*/ 396 w 619"/>
                    <a:gd name="T43" fmla="*/ 351 h 518"/>
                    <a:gd name="T44" fmla="*/ 399 w 619"/>
                    <a:gd name="T45" fmla="*/ 321 h 518"/>
                    <a:gd name="T46" fmla="*/ 409 w 619"/>
                    <a:gd name="T47" fmla="*/ 285 h 518"/>
                    <a:gd name="T48" fmla="*/ 416 w 619"/>
                    <a:gd name="T49" fmla="*/ 315 h 518"/>
                    <a:gd name="T50" fmla="*/ 425 w 619"/>
                    <a:gd name="T51" fmla="*/ 359 h 518"/>
                    <a:gd name="T52" fmla="*/ 436 w 619"/>
                    <a:gd name="T53" fmla="*/ 395 h 518"/>
                    <a:gd name="T54" fmla="*/ 450 w 619"/>
                    <a:gd name="T55" fmla="*/ 433 h 518"/>
                    <a:gd name="T56" fmla="*/ 469 w 619"/>
                    <a:gd name="T57" fmla="*/ 480 h 518"/>
                    <a:gd name="T58" fmla="*/ 490 w 619"/>
                    <a:gd name="T59" fmla="*/ 502 h 518"/>
                    <a:gd name="T60" fmla="*/ 520 w 619"/>
                    <a:gd name="T61" fmla="*/ 505 h 518"/>
                    <a:gd name="T62" fmla="*/ 555 w 619"/>
                    <a:gd name="T63" fmla="*/ 505 h 518"/>
                    <a:gd name="T64" fmla="*/ 588 w 619"/>
                    <a:gd name="T65" fmla="*/ 501 h 518"/>
                    <a:gd name="T66" fmla="*/ 615 w 619"/>
                    <a:gd name="T67" fmla="*/ 494 h 518"/>
                    <a:gd name="T68" fmla="*/ 603 w 619"/>
                    <a:gd name="T69" fmla="*/ 469 h 518"/>
                    <a:gd name="T70" fmla="*/ 566 w 619"/>
                    <a:gd name="T71" fmla="*/ 436 h 518"/>
                    <a:gd name="T72" fmla="*/ 537 w 619"/>
                    <a:gd name="T73" fmla="*/ 417 h 518"/>
                    <a:gd name="T74" fmla="*/ 508 w 619"/>
                    <a:gd name="T75" fmla="*/ 407 h 518"/>
                    <a:gd name="T76" fmla="*/ 509 w 619"/>
                    <a:gd name="T77" fmla="*/ 378 h 518"/>
                    <a:gd name="T78" fmla="*/ 515 w 619"/>
                    <a:gd name="T79" fmla="*/ 341 h 518"/>
                    <a:gd name="T80" fmla="*/ 520 w 619"/>
                    <a:gd name="T81" fmla="*/ 303 h 518"/>
                    <a:gd name="T82" fmla="*/ 520 w 619"/>
                    <a:gd name="T83" fmla="*/ 263 h 518"/>
                    <a:gd name="T84" fmla="*/ 520 w 619"/>
                    <a:gd name="T85" fmla="*/ 223 h 518"/>
                    <a:gd name="T86" fmla="*/ 519 w 619"/>
                    <a:gd name="T87" fmla="*/ 187 h 518"/>
                    <a:gd name="T88" fmla="*/ 516 w 619"/>
                    <a:gd name="T89" fmla="*/ 152 h 518"/>
                    <a:gd name="T90" fmla="*/ 513 w 619"/>
                    <a:gd name="T91" fmla="*/ 125 h 518"/>
                    <a:gd name="T92" fmla="*/ 510 w 619"/>
                    <a:gd name="T93" fmla="*/ 89 h 518"/>
                    <a:gd name="T94" fmla="*/ 488 w 619"/>
                    <a:gd name="T95" fmla="*/ 71 h 518"/>
                    <a:gd name="T96" fmla="*/ 453 w 619"/>
                    <a:gd name="T97" fmla="*/ 50 h 518"/>
                    <a:gd name="T98" fmla="*/ 407 w 619"/>
                    <a:gd name="T99" fmla="*/ 28 h 518"/>
                    <a:gd name="T100" fmla="*/ 376 w 619"/>
                    <a:gd name="T101" fmla="*/ 19 h 518"/>
                    <a:gd name="T102" fmla="*/ 341 w 619"/>
                    <a:gd name="T103" fmla="*/ 9 h 518"/>
                    <a:gd name="T104" fmla="*/ 304 w 619"/>
                    <a:gd name="T105" fmla="*/ 2 h 518"/>
                    <a:gd name="T106" fmla="*/ 271 w 619"/>
                    <a:gd name="T107" fmla="*/ 1 h 5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19" h="518">
                      <a:moveTo>
                        <a:pt x="271" y="1"/>
                      </a:moveTo>
                      <a:lnTo>
                        <a:pt x="264" y="0"/>
                      </a:lnTo>
                      <a:lnTo>
                        <a:pt x="257" y="0"/>
                      </a:lnTo>
                      <a:lnTo>
                        <a:pt x="249" y="0"/>
                      </a:lnTo>
                      <a:lnTo>
                        <a:pt x="242" y="0"/>
                      </a:lnTo>
                      <a:lnTo>
                        <a:pt x="235" y="0"/>
                      </a:lnTo>
                      <a:lnTo>
                        <a:pt x="229" y="0"/>
                      </a:lnTo>
                      <a:lnTo>
                        <a:pt x="222" y="0"/>
                      </a:lnTo>
                      <a:lnTo>
                        <a:pt x="216" y="0"/>
                      </a:lnTo>
                      <a:lnTo>
                        <a:pt x="209" y="0"/>
                      </a:lnTo>
                      <a:lnTo>
                        <a:pt x="202" y="0"/>
                      </a:lnTo>
                      <a:lnTo>
                        <a:pt x="196" y="1"/>
                      </a:lnTo>
                      <a:lnTo>
                        <a:pt x="190" y="1"/>
                      </a:lnTo>
                      <a:lnTo>
                        <a:pt x="183" y="1"/>
                      </a:lnTo>
                      <a:lnTo>
                        <a:pt x="178" y="2"/>
                      </a:lnTo>
                      <a:lnTo>
                        <a:pt x="171" y="4"/>
                      </a:lnTo>
                      <a:lnTo>
                        <a:pt x="165" y="5"/>
                      </a:lnTo>
                      <a:lnTo>
                        <a:pt x="158" y="5"/>
                      </a:lnTo>
                      <a:lnTo>
                        <a:pt x="153" y="5"/>
                      </a:lnTo>
                      <a:lnTo>
                        <a:pt x="146" y="6"/>
                      </a:lnTo>
                      <a:lnTo>
                        <a:pt x="141" y="8"/>
                      </a:lnTo>
                      <a:lnTo>
                        <a:pt x="135" y="8"/>
                      </a:lnTo>
                      <a:lnTo>
                        <a:pt x="129" y="9"/>
                      </a:lnTo>
                      <a:lnTo>
                        <a:pt x="124" y="11"/>
                      </a:lnTo>
                      <a:lnTo>
                        <a:pt x="118" y="12"/>
                      </a:lnTo>
                      <a:lnTo>
                        <a:pt x="113" y="13"/>
                      </a:lnTo>
                      <a:lnTo>
                        <a:pt x="107" y="15"/>
                      </a:lnTo>
                      <a:lnTo>
                        <a:pt x="103" y="16"/>
                      </a:lnTo>
                      <a:lnTo>
                        <a:pt x="98" y="17"/>
                      </a:lnTo>
                      <a:lnTo>
                        <a:pt x="92" y="19"/>
                      </a:lnTo>
                      <a:lnTo>
                        <a:pt x="88" y="20"/>
                      </a:lnTo>
                      <a:lnTo>
                        <a:pt x="83" y="20"/>
                      </a:lnTo>
                      <a:lnTo>
                        <a:pt x="79" y="23"/>
                      </a:lnTo>
                      <a:lnTo>
                        <a:pt x="74" y="24"/>
                      </a:lnTo>
                      <a:lnTo>
                        <a:pt x="69" y="24"/>
                      </a:lnTo>
                      <a:lnTo>
                        <a:pt x="65" y="26"/>
                      </a:lnTo>
                      <a:lnTo>
                        <a:pt x="61" y="27"/>
                      </a:lnTo>
                      <a:lnTo>
                        <a:pt x="52" y="30"/>
                      </a:lnTo>
                      <a:lnTo>
                        <a:pt x="46" y="33"/>
                      </a:lnTo>
                      <a:lnTo>
                        <a:pt x="37" y="35"/>
                      </a:lnTo>
                      <a:lnTo>
                        <a:pt x="32" y="37"/>
                      </a:lnTo>
                      <a:lnTo>
                        <a:pt x="26" y="39"/>
                      </a:lnTo>
                      <a:lnTo>
                        <a:pt x="21" y="42"/>
                      </a:lnTo>
                      <a:lnTo>
                        <a:pt x="15" y="44"/>
                      </a:lnTo>
                      <a:lnTo>
                        <a:pt x="11" y="45"/>
                      </a:lnTo>
                      <a:lnTo>
                        <a:pt x="7" y="46"/>
                      </a:lnTo>
                      <a:lnTo>
                        <a:pt x="6" y="48"/>
                      </a:lnTo>
                      <a:lnTo>
                        <a:pt x="2" y="49"/>
                      </a:lnTo>
                      <a:lnTo>
                        <a:pt x="0" y="52"/>
                      </a:lnTo>
                      <a:lnTo>
                        <a:pt x="11" y="208"/>
                      </a:lnTo>
                      <a:lnTo>
                        <a:pt x="80" y="256"/>
                      </a:lnTo>
                      <a:lnTo>
                        <a:pt x="141" y="489"/>
                      </a:lnTo>
                      <a:lnTo>
                        <a:pt x="143" y="489"/>
                      </a:lnTo>
                      <a:lnTo>
                        <a:pt x="145" y="489"/>
                      </a:lnTo>
                      <a:lnTo>
                        <a:pt x="152" y="490"/>
                      </a:lnTo>
                      <a:lnTo>
                        <a:pt x="156" y="490"/>
                      </a:lnTo>
                      <a:lnTo>
                        <a:pt x="163" y="491"/>
                      </a:lnTo>
                      <a:lnTo>
                        <a:pt x="165" y="491"/>
                      </a:lnTo>
                      <a:lnTo>
                        <a:pt x="169" y="493"/>
                      </a:lnTo>
                      <a:lnTo>
                        <a:pt x="175" y="493"/>
                      </a:lnTo>
                      <a:lnTo>
                        <a:pt x="180" y="494"/>
                      </a:lnTo>
                      <a:lnTo>
                        <a:pt x="185" y="494"/>
                      </a:lnTo>
                      <a:lnTo>
                        <a:pt x="189" y="495"/>
                      </a:lnTo>
                      <a:lnTo>
                        <a:pt x="194" y="495"/>
                      </a:lnTo>
                      <a:lnTo>
                        <a:pt x="198" y="497"/>
                      </a:lnTo>
                      <a:lnTo>
                        <a:pt x="204" y="497"/>
                      </a:lnTo>
                      <a:lnTo>
                        <a:pt x="209" y="497"/>
                      </a:lnTo>
                      <a:lnTo>
                        <a:pt x="216" y="498"/>
                      </a:lnTo>
                      <a:lnTo>
                        <a:pt x="222" y="500"/>
                      </a:lnTo>
                      <a:lnTo>
                        <a:pt x="226" y="500"/>
                      </a:lnTo>
                      <a:lnTo>
                        <a:pt x="233" y="501"/>
                      </a:lnTo>
                      <a:lnTo>
                        <a:pt x="238" y="501"/>
                      </a:lnTo>
                      <a:lnTo>
                        <a:pt x="245" y="502"/>
                      </a:lnTo>
                      <a:lnTo>
                        <a:pt x="251" y="504"/>
                      </a:lnTo>
                      <a:lnTo>
                        <a:pt x="257" y="504"/>
                      </a:lnTo>
                      <a:lnTo>
                        <a:pt x="263" y="505"/>
                      </a:lnTo>
                      <a:lnTo>
                        <a:pt x="270" y="507"/>
                      </a:lnTo>
                      <a:lnTo>
                        <a:pt x="274" y="507"/>
                      </a:lnTo>
                      <a:lnTo>
                        <a:pt x="281" y="507"/>
                      </a:lnTo>
                      <a:lnTo>
                        <a:pt x="286" y="508"/>
                      </a:lnTo>
                      <a:lnTo>
                        <a:pt x="293" y="509"/>
                      </a:lnTo>
                      <a:lnTo>
                        <a:pt x="299" y="509"/>
                      </a:lnTo>
                      <a:lnTo>
                        <a:pt x="304" y="511"/>
                      </a:lnTo>
                      <a:lnTo>
                        <a:pt x="310" y="511"/>
                      </a:lnTo>
                      <a:lnTo>
                        <a:pt x="317" y="512"/>
                      </a:lnTo>
                      <a:lnTo>
                        <a:pt x="322" y="512"/>
                      </a:lnTo>
                      <a:lnTo>
                        <a:pt x="328" y="513"/>
                      </a:lnTo>
                      <a:lnTo>
                        <a:pt x="332" y="513"/>
                      </a:lnTo>
                      <a:lnTo>
                        <a:pt x="339" y="513"/>
                      </a:lnTo>
                      <a:lnTo>
                        <a:pt x="343" y="513"/>
                      </a:lnTo>
                      <a:lnTo>
                        <a:pt x="348" y="515"/>
                      </a:lnTo>
                      <a:lnTo>
                        <a:pt x="352" y="516"/>
                      </a:lnTo>
                      <a:lnTo>
                        <a:pt x="358" y="516"/>
                      </a:lnTo>
                      <a:lnTo>
                        <a:pt x="366" y="516"/>
                      </a:lnTo>
                      <a:lnTo>
                        <a:pt x="374" y="518"/>
                      </a:lnTo>
                      <a:lnTo>
                        <a:pt x="381" y="518"/>
                      </a:lnTo>
                      <a:lnTo>
                        <a:pt x="388" y="518"/>
                      </a:lnTo>
                      <a:lnTo>
                        <a:pt x="392" y="518"/>
                      </a:lnTo>
                      <a:lnTo>
                        <a:pt x="396" y="518"/>
                      </a:lnTo>
                      <a:lnTo>
                        <a:pt x="398" y="516"/>
                      </a:lnTo>
                      <a:lnTo>
                        <a:pt x="399" y="516"/>
                      </a:lnTo>
                      <a:lnTo>
                        <a:pt x="399" y="512"/>
                      </a:lnTo>
                      <a:lnTo>
                        <a:pt x="398" y="507"/>
                      </a:lnTo>
                      <a:lnTo>
                        <a:pt x="396" y="502"/>
                      </a:lnTo>
                      <a:lnTo>
                        <a:pt x="396" y="498"/>
                      </a:lnTo>
                      <a:lnTo>
                        <a:pt x="396" y="493"/>
                      </a:lnTo>
                      <a:lnTo>
                        <a:pt x="396" y="489"/>
                      </a:lnTo>
                      <a:lnTo>
                        <a:pt x="396" y="482"/>
                      </a:lnTo>
                      <a:lnTo>
                        <a:pt x="395" y="476"/>
                      </a:lnTo>
                      <a:lnTo>
                        <a:pt x="395" y="468"/>
                      </a:lnTo>
                      <a:lnTo>
                        <a:pt x="395" y="461"/>
                      </a:lnTo>
                      <a:lnTo>
                        <a:pt x="395" y="453"/>
                      </a:lnTo>
                      <a:lnTo>
                        <a:pt x="395" y="446"/>
                      </a:lnTo>
                      <a:lnTo>
                        <a:pt x="395" y="438"/>
                      </a:lnTo>
                      <a:lnTo>
                        <a:pt x="395" y="429"/>
                      </a:lnTo>
                      <a:lnTo>
                        <a:pt x="394" y="425"/>
                      </a:lnTo>
                      <a:lnTo>
                        <a:pt x="394" y="421"/>
                      </a:lnTo>
                      <a:lnTo>
                        <a:pt x="394" y="416"/>
                      </a:lnTo>
                      <a:lnTo>
                        <a:pt x="394" y="411"/>
                      </a:lnTo>
                      <a:lnTo>
                        <a:pt x="394" y="407"/>
                      </a:lnTo>
                      <a:lnTo>
                        <a:pt x="394" y="403"/>
                      </a:lnTo>
                      <a:lnTo>
                        <a:pt x="394" y="398"/>
                      </a:lnTo>
                      <a:lnTo>
                        <a:pt x="394" y="394"/>
                      </a:lnTo>
                      <a:lnTo>
                        <a:pt x="394" y="388"/>
                      </a:lnTo>
                      <a:lnTo>
                        <a:pt x="394" y="384"/>
                      </a:lnTo>
                      <a:lnTo>
                        <a:pt x="394" y="378"/>
                      </a:lnTo>
                      <a:lnTo>
                        <a:pt x="395" y="374"/>
                      </a:lnTo>
                      <a:lnTo>
                        <a:pt x="395" y="369"/>
                      </a:lnTo>
                      <a:lnTo>
                        <a:pt x="395" y="365"/>
                      </a:lnTo>
                      <a:lnTo>
                        <a:pt x="395" y="359"/>
                      </a:lnTo>
                      <a:lnTo>
                        <a:pt x="396" y="355"/>
                      </a:lnTo>
                      <a:lnTo>
                        <a:pt x="396" y="351"/>
                      </a:lnTo>
                      <a:lnTo>
                        <a:pt x="396" y="345"/>
                      </a:lnTo>
                      <a:lnTo>
                        <a:pt x="396" y="340"/>
                      </a:lnTo>
                      <a:lnTo>
                        <a:pt x="398" y="336"/>
                      </a:lnTo>
                      <a:lnTo>
                        <a:pt x="398" y="330"/>
                      </a:lnTo>
                      <a:lnTo>
                        <a:pt x="399" y="326"/>
                      </a:lnTo>
                      <a:lnTo>
                        <a:pt x="399" y="321"/>
                      </a:lnTo>
                      <a:lnTo>
                        <a:pt x="400" y="318"/>
                      </a:lnTo>
                      <a:lnTo>
                        <a:pt x="402" y="308"/>
                      </a:lnTo>
                      <a:lnTo>
                        <a:pt x="403" y="300"/>
                      </a:lnTo>
                      <a:lnTo>
                        <a:pt x="406" y="290"/>
                      </a:lnTo>
                      <a:lnTo>
                        <a:pt x="409" y="283"/>
                      </a:lnTo>
                      <a:lnTo>
                        <a:pt x="409" y="285"/>
                      </a:lnTo>
                      <a:lnTo>
                        <a:pt x="409" y="290"/>
                      </a:lnTo>
                      <a:lnTo>
                        <a:pt x="409" y="293"/>
                      </a:lnTo>
                      <a:lnTo>
                        <a:pt x="411" y="298"/>
                      </a:lnTo>
                      <a:lnTo>
                        <a:pt x="411" y="303"/>
                      </a:lnTo>
                      <a:lnTo>
                        <a:pt x="414" y="310"/>
                      </a:lnTo>
                      <a:lnTo>
                        <a:pt x="416" y="315"/>
                      </a:lnTo>
                      <a:lnTo>
                        <a:pt x="417" y="322"/>
                      </a:lnTo>
                      <a:lnTo>
                        <a:pt x="418" y="329"/>
                      </a:lnTo>
                      <a:lnTo>
                        <a:pt x="421" y="338"/>
                      </a:lnTo>
                      <a:lnTo>
                        <a:pt x="422" y="345"/>
                      </a:lnTo>
                      <a:lnTo>
                        <a:pt x="425" y="355"/>
                      </a:lnTo>
                      <a:lnTo>
                        <a:pt x="425" y="359"/>
                      </a:lnTo>
                      <a:lnTo>
                        <a:pt x="428" y="363"/>
                      </a:lnTo>
                      <a:lnTo>
                        <a:pt x="428" y="367"/>
                      </a:lnTo>
                      <a:lnTo>
                        <a:pt x="431" y="373"/>
                      </a:lnTo>
                      <a:lnTo>
                        <a:pt x="432" y="381"/>
                      </a:lnTo>
                      <a:lnTo>
                        <a:pt x="435" y="391"/>
                      </a:lnTo>
                      <a:lnTo>
                        <a:pt x="436" y="395"/>
                      </a:lnTo>
                      <a:lnTo>
                        <a:pt x="438" y="399"/>
                      </a:lnTo>
                      <a:lnTo>
                        <a:pt x="439" y="403"/>
                      </a:lnTo>
                      <a:lnTo>
                        <a:pt x="440" y="409"/>
                      </a:lnTo>
                      <a:lnTo>
                        <a:pt x="443" y="417"/>
                      </a:lnTo>
                      <a:lnTo>
                        <a:pt x="447" y="425"/>
                      </a:lnTo>
                      <a:lnTo>
                        <a:pt x="450" y="433"/>
                      </a:lnTo>
                      <a:lnTo>
                        <a:pt x="453" y="443"/>
                      </a:lnTo>
                      <a:lnTo>
                        <a:pt x="455" y="451"/>
                      </a:lnTo>
                      <a:lnTo>
                        <a:pt x="460" y="460"/>
                      </a:lnTo>
                      <a:lnTo>
                        <a:pt x="462" y="467"/>
                      </a:lnTo>
                      <a:lnTo>
                        <a:pt x="465" y="473"/>
                      </a:lnTo>
                      <a:lnTo>
                        <a:pt x="469" y="480"/>
                      </a:lnTo>
                      <a:lnTo>
                        <a:pt x="472" y="486"/>
                      </a:lnTo>
                      <a:lnTo>
                        <a:pt x="476" y="491"/>
                      </a:lnTo>
                      <a:lnTo>
                        <a:pt x="480" y="497"/>
                      </a:lnTo>
                      <a:lnTo>
                        <a:pt x="482" y="500"/>
                      </a:lnTo>
                      <a:lnTo>
                        <a:pt x="488" y="502"/>
                      </a:lnTo>
                      <a:lnTo>
                        <a:pt x="490" y="502"/>
                      </a:lnTo>
                      <a:lnTo>
                        <a:pt x="494" y="504"/>
                      </a:lnTo>
                      <a:lnTo>
                        <a:pt x="499" y="504"/>
                      </a:lnTo>
                      <a:lnTo>
                        <a:pt x="505" y="505"/>
                      </a:lnTo>
                      <a:lnTo>
                        <a:pt x="509" y="505"/>
                      </a:lnTo>
                      <a:lnTo>
                        <a:pt x="513" y="505"/>
                      </a:lnTo>
                      <a:lnTo>
                        <a:pt x="520" y="505"/>
                      </a:lnTo>
                      <a:lnTo>
                        <a:pt x="526" y="507"/>
                      </a:lnTo>
                      <a:lnTo>
                        <a:pt x="530" y="507"/>
                      </a:lnTo>
                      <a:lnTo>
                        <a:pt x="537" y="507"/>
                      </a:lnTo>
                      <a:lnTo>
                        <a:pt x="542" y="507"/>
                      </a:lnTo>
                      <a:lnTo>
                        <a:pt x="549" y="507"/>
                      </a:lnTo>
                      <a:lnTo>
                        <a:pt x="555" y="505"/>
                      </a:lnTo>
                      <a:lnTo>
                        <a:pt x="561" y="505"/>
                      </a:lnTo>
                      <a:lnTo>
                        <a:pt x="566" y="504"/>
                      </a:lnTo>
                      <a:lnTo>
                        <a:pt x="572" y="504"/>
                      </a:lnTo>
                      <a:lnTo>
                        <a:pt x="578" y="504"/>
                      </a:lnTo>
                      <a:lnTo>
                        <a:pt x="583" y="502"/>
                      </a:lnTo>
                      <a:lnTo>
                        <a:pt x="588" y="501"/>
                      </a:lnTo>
                      <a:lnTo>
                        <a:pt x="594" y="501"/>
                      </a:lnTo>
                      <a:lnTo>
                        <a:pt x="599" y="500"/>
                      </a:lnTo>
                      <a:lnTo>
                        <a:pt x="603" y="498"/>
                      </a:lnTo>
                      <a:lnTo>
                        <a:pt x="607" y="497"/>
                      </a:lnTo>
                      <a:lnTo>
                        <a:pt x="611" y="497"/>
                      </a:lnTo>
                      <a:lnTo>
                        <a:pt x="615" y="494"/>
                      </a:lnTo>
                      <a:lnTo>
                        <a:pt x="619" y="493"/>
                      </a:lnTo>
                      <a:lnTo>
                        <a:pt x="619" y="489"/>
                      </a:lnTo>
                      <a:lnTo>
                        <a:pt x="618" y="486"/>
                      </a:lnTo>
                      <a:lnTo>
                        <a:pt x="614" y="480"/>
                      </a:lnTo>
                      <a:lnTo>
                        <a:pt x="610" y="476"/>
                      </a:lnTo>
                      <a:lnTo>
                        <a:pt x="603" y="469"/>
                      </a:lnTo>
                      <a:lnTo>
                        <a:pt x="596" y="462"/>
                      </a:lnTo>
                      <a:lnTo>
                        <a:pt x="588" y="456"/>
                      </a:lnTo>
                      <a:lnTo>
                        <a:pt x="581" y="449"/>
                      </a:lnTo>
                      <a:lnTo>
                        <a:pt x="575" y="445"/>
                      </a:lnTo>
                      <a:lnTo>
                        <a:pt x="571" y="440"/>
                      </a:lnTo>
                      <a:lnTo>
                        <a:pt x="566" y="436"/>
                      </a:lnTo>
                      <a:lnTo>
                        <a:pt x="561" y="433"/>
                      </a:lnTo>
                      <a:lnTo>
                        <a:pt x="556" y="429"/>
                      </a:lnTo>
                      <a:lnTo>
                        <a:pt x="550" y="425"/>
                      </a:lnTo>
                      <a:lnTo>
                        <a:pt x="546" y="424"/>
                      </a:lnTo>
                      <a:lnTo>
                        <a:pt x="542" y="421"/>
                      </a:lnTo>
                      <a:lnTo>
                        <a:pt x="537" y="417"/>
                      </a:lnTo>
                      <a:lnTo>
                        <a:pt x="532" y="416"/>
                      </a:lnTo>
                      <a:lnTo>
                        <a:pt x="527" y="413"/>
                      </a:lnTo>
                      <a:lnTo>
                        <a:pt x="521" y="411"/>
                      </a:lnTo>
                      <a:lnTo>
                        <a:pt x="517" y="409"/>
                      </a:lnTo>
                      <a:lnTo>
                        <a:pt x="512" y="409"/>
                      </a:lnTo>
                      <a:lnTo>
                        <a:pt x="508" y="407"/>
                      </a:lnTo>
                      <a:lnTo>
                        <a:pt x="504" y="407"/>
                      </a:lnTo>
                      <a:lnTo>
                        <a:pt x="505" y="402"/>
                      </a:lnTo>
                      <a:lnTo>
                        <a:pt x="506" y="396"/>
                      </a:lnTo>
                      <a:lnTo>
                        <a:pt x="506" y="391"/>
                      </a:lnTo>
                      <a:lnTo>
                        <a:pt x="509" y="385"/>
                      </a:lnTo>
                      <a:lnTo>
                        <a:pt x="509" y="378"/>
                      </a:lnTo>
                      <a:lnTo>
                        <a:pt x="512" y="373"/>
                      </a:lnTo>
                      <a:lnTo>
                        <a:pt x="512" y="367"/>
                      </a:lnTo>
                      <a:lnTo>
                        <a:pt x="513" y="360"/>
                      </a:lnTo>
                      <a:lnTo>
                        <a:pt x="513" y="355"/>
                      </a:lnTo>
                      <a:lnTo>
                        <a:pt x="515" y="348"/>
                      </a:lnTo>
                      <a:lnTo>
                        <a:pt x="515" y="341"/>
                      </a:lnTo>
                      <a:lnTo>
                        <a:pt x="516" y="336"/>
                      </a:lnTo>
                      <a:lnTo>
                        <a:pt x="517" y="329"/>
                      </a:lnTo>
                      <a:lnTo>
                        <a:pt x="517" y="323"/>
                      </a:lnTo>
                      <a:lnTo>
                        <a:pt x="519" y="316"/>
                      </a:lnTo>
                      <a:lnTo>
                        <a:pt x="520" y="311"/>
                      </a:lnTo>
                      <a:lnTo>
                        <a:pt x="520" y="303"/>
                      </a:lnTo>
                      <a:lnTo>
                        <a:pt x="520" y="296"/>
                      </a:lnTo>
                      <a:lnTo>
                        <a:pt x="520" y="290"/>
                      </a:lnTo>
                      <a:lnTo>
                        <a:pt x="520" y="283"/>
                      </a:lnTo>
                      <a:lnTo>
                        <a:pt x="520" y="275"/>
                      </a:lnTo>
                      <a:lnTo>
                        <a:pt x="520" y="270"/>
                      </a:lnTo>
                      <a:lnTo>
                        <a:pt x="520" y="263"/>
                      </a:lnTo>
                      <a:lnTo>
                        <a:pt x="520" y="256"/>
                      </a:lnTo>
                      <a:lnTo>
                        <a:pt x="520" y="249"/>
                      </a:lnTo>
                      <a:lnTo>
                        <a:pt x="520" y="243"/>
                      </a:lnTo>
                      <a:lnTo>
                        <a:pt x="520" y="235"/>
                      </a:lnTo>
                      <a:lnTo>
                        <a:pt x="520" y="230"/>
                      </a:lnTo>
                      <a:lnTo>
                        <a:pt x="520" y="223"/>
                      </a:lnTo>
                      <a:lnTo>
                        <a:pt x="520" y="217"/>
                      </a:lnTo>
                      <a:lnTo>
                        <a:pt x="520" y="210"/>
                      </a:lnTo>
                      <a:lnTo>
                        <a:pt x="520" y="206"/>
                      </a:lnTo>
                      <a:lnTo>
                        <a:pt x="520" y="199"/>
                      </a:lnTo>
                      <a:lnTo>
                        <a:pt x="519" y="194"/>
                      </a:lnTo>
                      <a:lnTo>
                        <a:pt x="519" y="187"/>
                      </a:lnTo>
                      <a:lnTo>
                        <a:pt x="519" y="181"/>
                      </a:lnTo>
                      <a:lnTo>
                        <a:pt x="517" y="174"/>
                      </a:lnTo>
                      <a:lnTo>
                        <a:pt x="517" y="169"/>
                      </a:lnTo>
                      <a:lnTo>
                        <a:pt x="517" y="163"/>
                      </a:lnTo>
                      <a:lnTo>
                        <a:pt x="517" y="158"/>
                      </a:lnTo>
                      <a:lnTo>
                        <a:pt x="516" y="152"/>
                      </a:lnTo>
                      <a:lnTo>
                        <a:pt x="515" y="148"/>
                      </a:lnTo>
                      <a:lnTo>
                        <a:pt x="515" y="143"/>
                      </a:lnTo>
                      <a:lnTo>
                        <a:pt x="515" y="139"/>
                      </a:lnTo>
                      <a:lnTo>
                        <a:pt x="515" y="133"/>
                      </a:lnTo>
                      <a:lnTo>
                        <a:pt x="513" y="129"/>
                      </a:lnTo>
                      <a:lnTo>
                        <a:pt x="513" y="125"/>
                      </a:lnTo>
                      <a:lnTo>
                        <a:pt x="513" y="122"/>
                      </a:lnTo>
                      <a:lnTo>
                        <a:pt x="513" y="114"/>
                      </a:lnTo>
                      <a:lnTo>
                        <a:pt x="512" y="107"/>
                      </a:lnTo>
                      <a:lnTo>
                        <a:pt x="512" y="100"/>
                      </a:lnTo>
                      <a:lnTo>
                        <a:pt x="512" y="96"/>
                      </a:lnTo>
                      <a:lnTo>
                        <a:pt x="510" y="89"/>
                      </a:lnTo>
                      <a:lnTo>
                        <a:pt x="510" y="88"/>
                      </a:lnTo>
                      <a:lnTo>
                        <a:pt x="509" y="86"/>
                      </a:lnTo>
                      <a:lnTo>
                        <a:pt x="505" y="84"/>
                      </a:lnTo>
                      <a:lnTo>
                        <a:pt x="501" y="79"/>
                      </a:lnTo>
                      <a:lnTo>
                        <a:pt x="494" y="74"/>
                      </a:lnTo>
                      <a:lnTo>
                        <a:pt x="488" y="71"/>
                      </a:lnTo>
                      <a:lnTo>
                        <a:pt x="484" y="68"/>
                      </a:lnTo>
                      <a:lnTo>
                        <a:pt x="479" y="64"/>
                      </a:lnTo>
                      <a:lnTo>
                        <a:pt x="473" y="62"/>
                      </a:lnTo>
                      <a:lnTo>
                        <a:pt x="468" y="57"/>
                      </a:lnTo>
                      <a:lnTo>
                        <a:pt x="461" y="53"/>
                      </a:lnTo>
                      <a:lnTo>
                        <a:pt x="453" y="50"/>
                      </a:lnTo>
                      <a:lnTo>
                        <a:pt x="447" y="48"/>
                      </a:lnTo>
                      <a:lnTo>
                        <a:pt x="438" y="42"/>
                      </a:lnTo>
                      <a:lnTo>
                        <a:pt x="429" y="39"/>
                      </a:lnTo>
                      <a:lnTo>
                        <a:pt x="420" y="34"/>
                      </a:lnTo>
                      <a:lnTo>
                        <a:pt x="411" y="30"/>
                      </a:lnTo>
                      <a:lnTo>
                        <a:pt x="407" y="28"/>
                      </a:lnTo>
                      <a:lnTo>
                        <a:pt x="402" y="27"/>
                      </a:lnTo>
                      <a:lnTo>
                        <a:pt x="396" y="24"/>
                      </a:lnTo>
                      <a:lnTo>
                        <a:pt x="392" y="23"/>
                      </a:lnTo>
                      <a:lnTo>
                        <a:pt x="387" y="22"/>
                      </a:lnTo>
                      <a:lnTo>
                        <a:pt x="381" y="20"/>
                      </a:lnTo>
                      <a:lnTo>
                        <a:pt x="376" y="19"/>
                      </a:lnTo>
                      <a:lnTo>
                        <a:pt x="372" y="17"/>
                      </a:lnTo>
                      <a:lnTo>
                        <a:pt x="365" y="15"/>
                      </a:lnTo>
                      <a:lnTo>
                        <a:pt x="359" y="13"/>
                      </a:lnTo>
                      <a:lnTo>
                        <a:pt x="352" y="12"/>
                      </a:lnTo>
                      <a:lnTo>
                        <a:pt x="348" y="11"/>
                      </a:lnTo>
                      <a:lnTo>
                        <a:pt x="341" y="9"/>
                      </a:lnTo>
                      <a:lnTo>
                        <a:pt x="336" y="8"/>
                      </a:lnTo>
                      <a:lnTo>
                        <a:pt x="330" y="6"/>
                      </a:lnTo>
                      <a:lnTo>
                        <a:pt x="323" y="6"/>
                      </a:lnTo>
                      <a:lnTo>
                        <a:pt x="318" y="5"/>
                      </a:lnTo>
                      <a:lnTo>
                        <a:pt x="311" y="4"/>
                      </a:lnTo>
                      <a:lnTo>
                        <a:pt x="304" y="2"/>
                      </a:lnTo>
                      <a:lnTo>
                        <a:pt x="299" y="2"/>
                      </a:lnTo>
                      <a:lnTo>
                        <a:pt x="290" y="1"/>
                      </a:lnTo>
                      <a:lnTo>
                        <a:pt x="285" y="1"/>
                      </a:lnTo>
                      <a:lnTo>
                        <a:pt x="278" y="1"/>
                      </a:lnTo>
                      <a:lnTo>
                        <a:pt x="271" y="1"/>
                      </a:lnTo>
                      <a:lnTo>
                        <a:pt x="271" y="1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1" name="Freeform 104">
                  <a:extLst>
                    <a:ext uri="{FF2B5EF4-FFF2-40B4-BE49-F238E27FC236}">
                      <a16:creationId xmlns:a16="http://schemas.microsoft.com/office/drawing/2014/main" id="{A7E9B9B5-5D33-F933-7190-620A32B46E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1" y="1541"/>
                  <a:ext cx="1016" cy="757"/>
                </a:xfrm>
                <a:custGeom>
                  <a:avLst/>
                  <a:gdLst>
                    <a:gd name="T0" fmla="*/ 1016 w 1016"/>
                    <a:gd name="T1" fmla="*/ 15 h 757"/>
                    <a:gd name="T2" fmla="*/ 1004 w 1016"/>
                    <a:gd name="T3" fmla="*/ 692 h 757"/>
                    <a:gd name="T4" fmla="*/ 979 w 1016"/>
                    <a:gd name="T5" fmla="*/ 699 h 757"/>
                    <a:gd name="T6" fmla="*/ 983 w 1016"/>
                    <a:gd name="T7" fmla="*/ 744 h 757"/>
                    <a:gd name="T8" fmla="*/ 4 w 1016"/>
                    <a:gd name="T9" fmla="*/ 757 h 757"/>
                    <a:gd name="T10" fmla="*/ 0 w 1016"/>
                    <a:gd name="T11" fmla="*/ 0 h 757"/>
                    <a:gd name="T12" fmla="*/ 1016 w 1016"/>
                    <a:gd name="T13" fmla="*/ 15 h 757"/>
                    <a:gd name="T14" fmla="*/ 1016 w 1016"/>
                    <a:gd name="T15" fmla="*/ 15 h 7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16" h="757">
                      <a:moveTo>
                        <a:pt x="1016" y="15"/>
                      </a:moveTo>
                      <a:lnTo>
                        <a:pt x="1004" y="692"/>
                      </a:lnTo>
                      <a:lnTo>
                        <a:pt x="979" y="699"/>
                      </a:lnTo>
                      <a:lnTo>
                        <a:pt x="983" y="744"/>
                      </a:lnTo>
                      <a:lnTo>
                        <a:pt x="4" y="757"/>
                      </a:lnTo>
                      <a:lnTo>
                        <a:pt x="0" y="0"/>
                      </a:lnTo>
                      <a:lnTo>
                        <a:pt x="1016" y="15"/>
                      </a:lnTo>
                      <a:lnTo>
                        <a:pt x="1016" y="15"/>
                      </a:lnTo>
                      <a:close/>
                    </a:path>
                  </a:pathLst>
                </a:custGeom>
                <a:solidFill>
                  <a:srgbClr val="FFFF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2" name="Freeform 105">
                  <a:extLst>
                    <a:ext uri="{FF2B5EF4-FFF2-40B4-BE49-F238E27FC236}">
                      <a16:creationId xmlns:a16="http://schemas.microsoft.com/office/drawing/2014/main" id="{9F938A17-94A5-DA7D-2185-7ECACFE5EB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7" y="2240"/>
                  <a:ext cx="354" cy="19"/>
                </a:xfrm>
                <a:custGeom>
                  <a:avLst/>
                  <a:gdLst>
                    <a:gd name="T0" fmla="*/ 17 w 354"/>
                    <a:gd name="T1" fmla="*/ 0 h 19"/>
                    <a:gd name="T2" fmla="*/ 32 w 354"/>
                    <a:gd name="T3" fmla="*/ 0 h 19"/>
                    <a:gd name="T4" fmla="*/ 45 w 354"/>
                    <a:gd name="T5" fmla="*/ 1 h 19"/>
                    <a:gd name="T6" fmla="*/ 61 w 354"/>
                    <a:gd name="T7" fmla="*/ 1 h 19"/>
                    <a:gd name="T8" fmla="*/ 77 w 354"/>
                    <a:gd name="T9" fmla="*/ 1 h 19"/>
                    <a:gd name="T10" fmla="*/ 94 w 354"/>
                    <a:gd name="T11" fmla="*/ 3 h 19"/>
                    <a:gd name="T12" fmla="*/ 110 w 354"/>
                    <a:gd name="T13" fmla="*/ 3 h 19"/>
                    <a:gd name="T14" fmla="*/ 127 w 354"/>
                    <a:gd name="T15" fmla="*/ 3 h 19"/>
                    <a:gd name="T16" fmla="*/ 143 w 354"/>
                    <a:gd name="T17" fmla="*/ 3 h 19"/>
                    <a:gd name="T18" fmla="*/ 160 w 354"/>
                    <a:gd name="T19" fmla="*/ 4 h 19"/>
                    <a:gd name="T20" fmla="*/ 177 w 354"/>
                    <a:gd name="T21" fmla="*/ 5 h 19"/>
                    <a:gd name="T22" fmla="*/ 194 w 354"/>
                    <a:gd name="T23" fmla="*/ 5 h 19"/>
                    <a:gd name="T24" fmla="*/ 210 w 354"/>
                    <a:gd name="T25" fmla="*/ 5 h 19"/>
                    <a:gd name="T26" fmla="*/ 227 w 354"/>
                    <a:gd name="T27" fmla="*/ 5 h 19"/>
                    <a:gd name="T28" fmla="*/ 244 w 354"/>
                    <a:gd name="T29" fmla="*/ 7 h 19"/>
                    <a:gd name="T30" fmla="*/ 260 w 354"/>
                    <a:gd name="T31" fmla="*/ 7 h 19"/>
                    <a:gd name="T32" fmla="*/ 277 w 354"/>
                    <a:gd name="T33" fmla="*/ 7 h 19"/>
                    <a:gd name="T34" fmla="*/ 293 w 354"/>
                    <a:gd name="T35" fmla="*/ 7 h 19"/>
                    <a:gd name="T36" fmla="*/ 310 w 354"/>
                    <a:gd name="T37" fmla="*/ 8 h 19"/>
                    <a:gd name="T38" fmla="*/ 325 w 354"/>
                    <a:gd name="T39" fmla="*/ 8 h 19"/>
                    <a:gd name="T40" fmla="*/ 341 w 354"/>
                    <a:gd name="T41" fmla="*/ 9 h 19"/>
                    <a:gd name="T42" fmla="*/ 352 w 354"/>
                    <a:gd name="T43" fmla="*/ 11 h 19"/>
                    <a:gd name="T44" fmla="*/ 348 w 354"/>
                    <a:gd name="T45" fmla="*/ 19 h 19"/>
                    <a:gd name="T46" fmla="*/ 330 w 354"/>
                    <a:gd name="T47" fmla="*/ 18 h 19"/>
                    <a:gd name="T48" fmla="*/ 314 w 354"/>
                    <a:gd name="T49" fmla="*/ 18 h 19"/>
                    <a:gd name="T50" fmla="*/ 297 w 354"/>
                    <a:gd name="T51" fmla="*/ 18 h 19"/>
                    <a:gd name="T52" fmla="*/ 282 w 354"/>
                    <a:gd name="T53" fmla="*/ 18 h 19"/>
                    <a:gd name="T54" fmla="*/ 266 w 354"/>
                    <a:gd name="T55" fmla="*/ 18 h 19"/>
                    <a:gd name="T56" fmla="*/ 249 w 354"/>
                    <a:gd name="T57" fmla="*/ 16 h 19"/>
                    <a:gd name="T58" fmla="*/ 233 w 354"/>
                    <a:gd name="T59" fmla="*/ 16 h 19"/>
                    <a:gd name="T60" fmla="*/ 216 w 354"/>
                    <a:gd name="T61" fmla="*/ 16 h 19"/>
                    <a:gd name="T62" fmla="*/ 199 w 354"/>
                    <a:gd name="T63" fmla="*/ 16 h 19"/>
                    <a:gd name="T64" fmla="*/ 183 w 354"/>
                    <a:gd name="T65" fmla="*/ 16 h 19"/>
                    <a:gd name="T66" fmla="*/ 168 w 354"/>
                    <a:gd name="T67" fmla="*/ 15 h 19"/>
                    <a:gd name="T68" fmla="*/ 151 w 354"/>
                    <a:gd name="T69" fmla="*/ 15 h 19"/>
                    <a:gd name="T70" fmla="*/ 135 w 354"/>
                    <a:gd name="T71" fmla="*/ 15 h 19"/>
                    <a:gd name="T72" fmla="*/ 118 w 354"/>
                    <a:gd name="T73" fmla="*/ 15 h 19"/>
                    <a:gd name="T74" fmla="*/ 102 w 354"/>
                    <a:gd name="T75" fmla="*/ 15 h 19"/>
                    <a:gd name="T76" fmla="*/ 87 w 354"/>
                    <a:gd name="T77" fmla="*/ 15 h 19"/>
                    <a:gd name="T78" fmla="*/ 69 w 354"/>
                    <a:gd name="T79" fmla="*/ 14 h 19"/>
                    <a:gd name="T80" fmla="*/ 54 w 354"/>
                    <a:gd name="T81" fmla="*/ 14 h 19"/>
                    <a:gd name="T82" fmla="*/ 37 w 354"/>
                    <a:gd name="T83" fmla="*/ 14 h 19"/>
                    <a:gd name="T84" fmla="*/ 21 w 354"/>
                    <a:gd name="T85" fmla="*/ 14 h 19"/>
                    <a:gd name="T86" fmla="*/ 4 w 354"/>
                    <a:gd name="T87" fmla="*/ 14 h 19"/>
                    <a:gd name="T88" fmla="*/ 3 w 354"/>
                    <a:gd name="T89" fmla="*/ 7 h 19"/>
                    <a:gd name="T90" fmla="*/ 6 w 354"/>
                    <a:gd name="T9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54" h="19">
                      <a:moveTo>
                        <a:pt x="6" y="0"/>
                      </a:move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5" y="1"/>
                      </a:lnTo>
                      <a:lnTo>
                        <a:pt x="51" y="1"/>
                      </a:lnTo>
                      <a:lnTo>
                        <a:pt x="56" y="1"/>
                      </a:lnTo>
                      <a:lnTo>
                        <a:pt x="61" y="1"/>
                      </a:lnTo>
                      <a:lnTo>
                        <a:pt x="66" y="1"/>
                      </a:lnTo>
                      <a:lnTo>
                        <a:pt x="72" y="1"/>
                      </a:lnTo>
                      <a:lnTo>
                        <a:pt x="77" y="1"/>
                      </a:lnTo>
                      <a:lnTo>
                        <a:pt x="84" y="1"/>
                      </a:lnTo>
                      <a:lnTo>
                        <a:pt x="89" y="3"/>
                      </a:lnTo>
                      <a:lnTo>
                        <a:pt x="94" y="3"/>
                      </a:lnTo>
                      <a:lnTo>
                        <a:pt x="99" y="3"/>
                      </a:lnTo>
                      <a:lnTo>
                        <a:pt x="105" y="3"/>
                      </a:lnTo>
                      <a:lnTo>
                        <a:pt x="110" y="3"/>
                      </a:lnTo>
                      <a:lnTo>
                        <a:pt x="116" y="3"/>
                      </a:lnTo>
                      <a:lnTo>
                        <a:pt x="121" y="3"/>
                      </a:lnTo>
                      <a:lnTo>
                        <a:pt x="127" y="3"/>
                      </a:lnTo>
                      <a:lnTo>
                        <a:pt x="133" y="3"/>
                      </a:lnTo>
                      <a:lnTo>
                        <a:pt x="138" y="3"/>
                      </a:lnTo>
                      <a:lnTo>
                        <a:pt x="143" y="3"/>
                      </a:lnTo>
                      <a:lnTo>
                        <a:pt x="150" y="3"/>
                      </a:lnTo>
                      <a:lnTo>
                        <a:pt x="155" y="4"/>
                      </a:lnTo>
                      <a:lnTo>
                        <a:pt x="160" y="4"/>
                      </a:lnTo>
                      <a:lnTo>
                        <a:pt x="166" y="4"/>
                      </a:lnTo>
                      <a:lnTo>
                        <a:pt x="172" y="4"/>
                      </a:lnTo>
                      <a:lnTo>
                        <a:pt x="177" y="5"/>
                      </a:lnTo>
                      <a:lnTo>
                        <a:pt x="183" y="5"/>
                      </a:lnTo>
                      <a:lnTo>
                        <a:pt x="188" y="5"/>
                      </a:lnTo>
                      <a:lnTo>
                        <a:pt x="194" y="5"/>
                      </a:lnTo>
                      <a:lnTo>
                        <a:pt x="199" y="5"/>
                      </a:lnTo>
                      <a:lnTo>
                        <a:pt x="204" y="5"/>
                      </a:lnTo>
                      <a:lnTo>
                        <a:pt x="210" y="5"/>
                      </a:lnTo>
                      <a:lnTo>
                        <a:pt x="216" y="5"/>
                      </a:lnTo>
                      <a:lnTo>
                        <a:pt x="222" y="5"/>
                      </a:lnTo>
                      <a:lnTo>
                        <a:pt x="227" y="5"/>
                      </a:lnTo>
                      <a:lnTo>
                        <a:pt x="233" y="5"/>
                      </a:lnTo>
                      <a:lnTo>
                        <a:pt x="238" y="5"/>
                      </a:lnTo>
                      <a:lnTo>
                        <a:pt x="244" y="7"/>
                      </a:lnTo>
                      <a:lnTo>
                        <a:pt x="249" y="7"/>
                      </a:lnTo>
                      <a:lnTo>
                        <a:pt x="255" y="7"/>
                      </a:lnTo>
                      <a:lnTo>
                        <a:pt x="260" y="7"/>
                      </a:lnTo>
                      <a:lnTo>
                        <a:pt x="267" y="7"/>
                      </a:lnTo>
                      <a:lnTo>
                        <a:pt x="271" y="7"/>
                      </a:lnTo>
                      <a:lnTo>
                        <a:pt x="277" y="7"/>
                      </a:lnTo>
                      <a:lnTo>
                        <a:pt x="282" y="7"/>
                      </a:lnTo>
                      <a:lnTo>
                        <a:pt x="288" y="7"/>
                      </a:lnTo>
                      <a:lnTo>
                        <a:pt x="293" y="7"/>
                      </a:lnTo>
                      <a:lnTo>
                        <a:pt x="299" y="7"/>
                      </a:lnTo>
                      <a:lnTo>
                        <a:pt x="304" y="7"/>
                      </a:lnTo>
                      <a:lnTo>
                        <a:pt x="310" y="8"/>
                      </a:lnTo>
                      <a:lnTo>
                        <a:pt x="314" y="8"/>
                      </a:lnTo>
                      <a:lnTo>
                        <a:pt x="319" y="8"/>
                      </a:lnTo>
                      <a:lnTo>
                        <a:pt x="325" y="8"/>
                      </a:lnTo>
                      <a:lnTo>
                        <a:pt x="330" y="9"/>
                      </a:lnTo>
                      <a:lnTo>
                        <a:pt x="336" y="9"/>
                      </a:lnTo>
                      <a:lnTo>
                        <a:pt x="341" y="9"/>
                      </a:lnTo>
                      <a:lnTo>
                        <a:pt x="345" y="9"/>
                      </a:lnTo>
                      <a:lnTo>
                        <a:pt x="352" y="9"/>
                      </a:lnTo>
                      <a:lnTo>
                        <a:pt x="352" y="11"/>
                      </a:lnTo>
                      <a:lnTo>
                        <a:pt x="354" y="15"/>
                      </a:lnTo>
                      <a:lnTo>
                        <a:pt x="354" y="18"/>
                      </a:lnTo>
                      <a:lnTo>
                        <a:pt x="348" y="19"/>
                      </a:lnTo>
                      <a:lnTo>
                        <a:pt x="343" y="18"/>
                      </a:lnTo>
                      <a:lnTo>
                        <a:pt x="337" y="18"/>
                      </a:lnTo>
                      <a:lnTo>
                        <a:pt x="330" y="18"/>
                      </a:lnTo>
                      <a:lnTo>
                        <a:pt x="326" y="18"/>
                      </a:lnTo>
                      <a:lnTo>
                        <a:pt x="321" y="18"/>
                      </a:lnTo>
                      <a:lnTo>
                        <a:pt x="314" y="18"/>
                      </a:lnTo>
                      <a:lnTo>
                        <a:pt x="308" y="18"/>
                      </a:lnTo>
                      <a:lnTo>
                        <a:pt x="304" y="18"/>
                      </a:lnTo>
                      <a:lnTo>
                        <a:pt x="297" y="18"/>
                      </a:lnTo>
                      <a:lnTo>
                        <a:pt x="292" y="18"/>
                      </a:lnTo>
                      <a:lnTo>
                        <a:pt x="288" y="18"/>
                      </a:lnTo>
                      <a:lnTo>
                        <a:pt x="282" y="18"/>
                      </a:lnTo>
                      <a:lnTo>
                        <a:pt x="277" y="18"/>
                      </a:lnTo>
                      <a:lnTo>
                        <a:pt x="271" y="18"/>
                      </a:lnTo>
                      <a:lnTo>
                        <a:pt x="266" y="18"/>
                      </a:lnTo>
                      <a:lnTo>
                        <a:pt x="260" y="18"/>
                      </a:lnTo>
                      <a:lnTo>
                        <a:pt x="255" y="16"/>
                      </a:lnTo>
                      <a:lnTo>
                        <a:pt x="249" y="16"/>
                      </a:lnTo>
                      <a:lnTo>
                        <a:pt x="244" y="16"/>
                      </a:lnTo>
                      <a:lnTo>
                        <a:pt x="238" y="16"/>
                      </a:lnTo>
                      <a:lnTo>
                        <a:pt x="233" y="16"/>
                      </a:lnTo>
                      <a:lnTo>
                        <a:pt x="227" y="16"/>
                      </a:lnTo>
                      <a:lnTo>
                        <a:pt x="222" y="16"/>
                      </a:lnTo>
                      <a:lnTo>
                        <a:pt x="216" y="16"/>
                      </a:lnTo>
                      <a:lnTo>
                        <a:pt x="210" y="16"/>
                      </a:lnTo>
                      <a:lnTo>
                        <a:pt x="205" y="16"/>
                      </a:lnTo>
                      <a:lnTo>
                        <a:pt x="199" y="16"/>
                      </a:lnTo>
                      <a:lnTo>
                        <a:pt x="195" y="16"/>
                      </a:lnTo>
                      <a:lnTo>
                        <a:pt x="190" y="16"/>
                      </a:lnTo>
                      <a:lnTo>
                        <a:pt x="183" y="16"/>
                      </a:lnTo>
                      <a:lnTo>
                        <a:pt x="179" y="16"/>
                      </a:lnTo>
                      <a:lnTo>
                        <a:pt x="173" y="16"/>
                      </a:lnTo>
                      <a:lnTo>
                        <a:pt x="168" y="15"/>
                      </a:lnTo>
                      <a:lnTo>
                        <a:pt x="162" y="15"/>
                      </a:lnTo>
                      <a:lnTo>
                        <a:pt x="155" y="15"/>
                      </a:lnTo>
                      <a:lnTo>
                        <a:pt x="151" y="15"/>
                      </a:lnTo>
                      <a:lnTo>
                        <a:pt x="146" y="15"/>
                      </a:lnTo>
                      <a:lnTo>
                        <a:pt x="140" y="15"/>
                      </a:lnTo>
                      <a:lnTo>
                        <a:pt x="135" y="15"/>
                      </a:lnTo>
                      <a:lnTo>
                        <a:pt x="129" y="15"/>
                      </a:lnTo>
                      <a:lnTo>
                        <a:pt x="124" y="15"/>
                      </a:lnTo>
                      <a:lnTo>
                        <a:pt x="118" y="15"/>
                      </a:lnTo>
                      <a:lnTo>
                        <a:pt x="113" y="15"/>
                      </a:lnTo>
                      <a:lnTo>
                        <a:pt x="109" y="15"/>
                      </a:lnTo>
                      <a:lnTo>
                        <a:pt x="102" y="15"/>
                      </a:lnTo>
                      <a:lnTo>
                        <a:pt x="96" y="15"/>
                      </a:lnTo>
                      <a:lnTo>
                        <a:pt x="92" y="15"/>
                      </a:lnTo>
                      <a:lnTo>
                        <a:pt x="87" y="15"/>
                      </a:lnTo>
                      <a:lnTo>
                        <a:pt x="81" y="14"/>
                      </a:lnTo>
                      <a:lnTo>
                        <a:pt x="74" y="14"/>
                      </a:lnTo>
                      <a:lnTo>
                        <a:pt x="69" y="14"/>
                      </a:lnTo>
                      <a:lnTo>
                        <a:pt x="65" y="14"/>
                      </a:lnTo>
                      <a:lnTo>
                        <a:pt x="58" y="14"/>
                      </a:lnTo>
                      <a:lnTo>
                        <a:pt x="54" y="14"/>
                      </a:lnTo>
                      <a:lnTo>
                        <a:pt x="48" y="14"/>
                      </a:lnTo>
                      <a:lnTo>
                        <a:pt x="43" y="14"/>
                      </a:lnTo>
                      <a:lnTo>
                        <a:pt x="37" y="14"/>
                      </a:lnTo>
                      <a:lnTo>
                        <a:pt x="32" y="14"/>
                      </a:lnTo>
                      <a:lnTo>
                        <a:pt x="26" y="14"/>
                      </a:lnTo>
                      <a:lnTo>
                        <a:pt x="21" y="14"/>
                      </a:lnTo>
                      <a:lnTo>
                        <a:pt x="15" y="14"/>
                      </a:lnTo>
                      <a:lnTo>
                        <a:pt x="10" y="14"/>
                      </a:lnTo>
                      <a:lnTo>
                        <a:pt x="4" y="14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3" y="7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3" name="Freeform 106">
                  <a:extLst>
                    <a:ext uri="{FF2B5EF4-FFF2-40B4-BE49-F238E27FC236}">
                      <a16:creationId xmlns:a16="http://schemas.microsoft.com/office/drawing/2014/main" id="{432C6CD0-21B9-E38E-E2C6-1C7D12BBCD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1" y="2249"/>
                  <a:ext cx="56" cy="220"/>
                </a:xfrm>
                <a:custGeom>
                  <a:avLst/>
                  <a:gdLst>
                    <a:gd name="T0" fmla="*/ 10 w 56"/>
                    <a:gd name="T1" fmla="*/ 0 h 220"/>
                    <a:gd name="T2" fmla="*/ 56 w 56"/>
                    <a:gd name="T3" fmla="*/ 220 h 220"/>
                    <a:gd name="T4" fmla="*/ 48 w 56"/>
                    <a:gd name="T5" fmla="*/ 220 h 220"/>
                    <a:gd name="T6" fmla="*/ 0 w 56"/>
                    <a:gd name="T7" fmla="*/ 2 h 220"/>
                    <a:gd name="T8" fmla="*/ 10 w 56"/>
                    <a:gd name="T9" fmla="*/ 0 h 220"/>
                    <a:gd name="T10" fmla="*/ 10 w 56"/>
                    <a:gd name="T11" fmla="*/ 0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220">
                      <a:moveTo>
                        <a:pt x="10" y="0"/>
                      </a:moveTo>
                      <a:lnTo>
                        <a:pt x="56" y="220"/>
                      </a:lnTo>
                      <a:lnTo>
                        <a:pt x="48" y="220"/>
                      </a:lnTo>
                      <a:lnTo>
                        <a:pt x="0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4" name="Freeform 107">
                  <a:extLst>
                    <a:ext uri="{FF2B5EF4-FFF2-40B4-BE49-F238E27FC236}">
                      <a16:creationId xmlns:a16="http://schemas.microsoft.com/office/drawing/2014/main" id="{DCED496B-AAC2-D508-4EA4-F719D5D480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2" y="2463"/>
                  <a:ext cx="26" cy="610"/>
                </a:xfrm>
                <a:custGeom>
                  <a:avLst/>
                  <a:gdLst>
                    <a:gd name="T0" fmla="*/ 15 w 26"/>
                    <a:gd name="T1" fmla="*/ 22 h 610"/>
                    <a:gd name="T2" fmla="*/ 15 w 26"/>
                    <a:gd name="T3" fmla="*/ 50 h 610"/>
                    <a:gd name="T4" fmla="*/ 15 w 26"/>
                    <a:gd name="T5" fmla="*/ 77 h 610"/>
                    <a:gd name="T6" fmla="*/ 14 w 26"/>
                    <a:gd name="T7" fmla="*/ 102 h 610"/>
                    <a:gd name="T8" fmla="*/ 14 w 26"/>
                    <a:gd name="T9" fmla="*/ 127 h 610"/>
                    <a:gd name="T10" fmla="*/ 14 w 26"/>
                    <a:gd name="T11" fmla="*/ 152 h 610"/>
                    <a:gd name="T12" fmla="*/ 12 w 26"/>
                    <a:gd name="T13" fmla="*/ 175 h 610"/>
                    <a:gd name="T14" fmla="*/ 11 w 26"/>
                    <a:gd name="T15" fmla="*/ 198 h 610"/>
                    <a:gd name="T16" fmla="*/ 11 w 26"/>
                    <a:gd name="T17" fmla="*/ 222 h 610"/>
                    <a:gd name="T18" fmla="*/ 10 w 26"/>
                    <a:gd name="T19" fmla="*/ 247 h 610"/>
                    <a:gd name="T20" fmla="*/ 10 w 26"/>
                    <a:gd name="T21" fmla="*/ 271 h 610"/>
                    <a:gd name="T22" fmla="*/ 7 w 26"/>
                    <a:gd name="T23" fmla="*/ 295 h 610"/>
                    <a:gd name="T24" fmla="*/ 5 w 26"/>
                    <a:gd name="T25" fmla="*/ 320 h 610"/>
                    <a:gd name="T26" fmla="*/ 4 w 26"/>
                    <a:gd name="T27" fmla="*/ 346 h 610"/>
                    <a:gd name="T28" fmla="*/ 3 w 26"/>
                    <a:gd name="T29" fmla="*/ 375 h 610"/>
                    <a:gd name="T30" fmla="*/ 3 w 26"/>
                    <a:gd name="T31" fmla="*/ 404 h 610"/>
                    <a:gd name="T32" fmla="*/ 1 w 26"/>
                    <a:gd name="T33" fmla="*/ 434 h 610"/>
                    <a:gd name="T34" fmla="*/ 0 w 26"/>
                    <a:gd name="T35" fmla="*/ 467 h 610"/>
                    <a:gd name="T36" fmla="*/ 0 w 26"/>
                    <a:gd name="T37" fmla="*/ 503 h 610"/>
                    <a:gd name="T38" fmla="*/ 0 w 26"/>
                    <a:gd name="T39" fmla="*/ 539 h 610"/>
                    <a:gd name="T40" fmla="*/ 0 w 26"/>
                    <a:gd name="T41" fmla="*/ 580 h 610"/>
                    <a:gd name="T42" fmla="*/ 11 w 26"/>
                    <a:gd name="T43" fmla="*/ 610 h 610"/>
                    <a:gd name="T44" fmla="*/ 11 w 26"/>
                    <a:gd name="T45" fmla="*/ 577 h 610"/>
                    <a:gd name="T46" fmla="*/ 11 w 26"/>
                    <a:gd name="T47" fmla="*/ 547 h 610"/>
                    <a:gd name="T48" fmla="*/ 11 w 26"/>
                    <a:gd name="T49" fmla="*/ 518 h 610"/>
                    <a:gd name="T50" fmla="*/ 12 w 26"/>
                    <a:gd name="T51" fmla="*/ 488 h 610"/>
                    <a:gd name="T52" fmla="*/ 12 w 26"/>
                    <a:gd name="T53" fmla="*/ 459 h 610"/>
                    <a:gd name="T54" fmla="*/ 14 w 26"/>
                    <a:gd name="T55" fmla="*/ 431 h 610"/>
                    <a:gd name="T56" fmla="*/ 14 w 26"/>
                    <a:gd name="T57" fmla="*/ 402 h 610"/>
                    <a:gd name="T58" fmla="*/ 15 w 26"/>
                    <a:gd name="T59" fmla="*/ 376 h 610"/>
                    <a:gd name="T60" fmla="*/ 15 w 26"/>
                    <a:gd name="T61" fmla="*/ 349 h 610"/>
                    <a:gd name="T62" fmla="*/ 18 w 26"/>
                    <a:gd name="T63" fmla="*/ 322 h 610"/>
                    <a:gd name="T64" fmla="*/ 18 w 26"/>
                    <a:gd name="T65" fmla="*/ 295 h 610"/>
                    <a:gd name="T66" fmla="*/ 19 w 26"/>
                    <a:gd name="T67" fmla="*/ 269 h 610"/>
                    <a:gd name="T68" fmla="*/ 19 w 26"/>
                    <a:gd name="T69" fmla="*/ 241 h 610"/>
                    <a:gd name="T70" fmla="*/ 21 w 26"/>
                    <a:gd name="T71" fmla="*/ 214 h 610"/>
                    <a:gd name="T72" fmla="*/ 22 w 26"/>
                    <a:gd name="T73" fmla="*/ 186 h 610"/>
                    <a:gd name="T74" fmla="*/ 23 w 26"/>
                    <a:gd name="T75" fmla="*/ 158 h 610"/>
                    <a:gd name="T76" fmla="*/ 23 w 26"/>
                    <a:gd name="T77" fmla="*/ 129 h 610"/>
                    <a:gd name="T78" fmla="*/ 23 w 26"/>
                    <a:gd name="T79" fmla="*/ 101 h 610"/>
                    <a:gd name="T80" fmla="*/ 23 w 26"/>
                    <a:gd name="T81" fmla="*/ 70 h 610"/>
                    <a:gd name="T82" fmla="*/ 25 w 26"/>
                    <a:gd name="T83" fmla="*/ 41 h 610"/>
                    <a:gd name="T84" fmla="*/ 25 w 26"/>
                    <a:gd name="T85" fmla="*/ 10 h 610"/>
                    <a:gd name="T86" fmla="*/ 15 w 26"/>
                    <a:gd name="T87" fmla="*/ 3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6" h="610">
                      <a:moveTo>
                        <a:pt x="15" y="3"/>
                      </a:moveTo>
                      <a:lnTo>
                        <a:pt x="15" y="12"/>
                      </a:lnTo>
                      <a:lnTo>
                        <a:pt x="15" y="22"/>
                      </a:lnTo>
                      <a:lnTo>
                        <a:pt x="15" y="30"/>
                      </a:lnTo>
                      <a:lnTo>
                        <a:pt x="15" y="41"/>
                      </a:lnTo>
                      <a:lnTo>
                        <a:pt x="15" y="50"/>
                      </a:lnTo>
                      <a:lnTo>
                        <a:pt x="15" y="58"/>
                      </a:lnTo>
                      <a:lnTo>
                        <a:pt x="15" y="67"/>
                      </a:lnTo>
                      <a:lnTo>
                        <a:pt x="15" y="77"/>
                      </a:lnTo>
                      <a:lnTo>
                        <a:pt x="14" y="85"/>
                      </a:lnTo>
                      <a:lnTo>
                        <a:pt x="14" y="94"/>
                      </a:lnTo>
                      <a:lnTo>
                        <a:pt x="14" y="102"/>
                      </a:lnTo>
                      <a:lnTo>
                        <a:pt x="14" y="110"/>
                      </a:lnTo>
                      <a:lnTo>
                        <a:pt x="14" y="118"/>
                      </a:lnTo>
                      <a:lnTo>
                        <a:pt x="14" y="127"/>
                      </a:lnTo>
                      <a:lnTo>
                        <a:pt x="14" y="135"/>
                      </a:lnTo>
                      <a:lnTo>
                        <a:pt x="14" y="143"/>
                      </a:lnTo>
                      <a:lnTo>
                        <a:pt x="14" y="152"/>
                      </a:lnTo>
                      <a:lnTo>
                        <a:pt x="14" y="160"/>
                      </a:lnTo>
                      <a:lnTo>
                        <a:pt x="12" y="167"/>
                      </a:lnTo>
                      <a:lnTo>
                        <a:pt x="12" y="175"/>
                      </a:lnTo>
                      <a:lnTo>
                        <a:pt x="11" y="183"/>
                      </a:lnTo>
                      <a:lnTo>
                        <a:pt x="11" y="191"/>
                      </a:lnTo>
                      <a:lnTo>
                        <a:pt x="11" y="198"/>
                      </a:lnTo>
                      <a:lnTo>
                        <a:pt x="11" y="207"/>
                      </a:lnTo>
                      <a:lnTo>
                        <a:pt x="11" y="215"/>
                      </a:lnTo>
                      <a:lnTo>
                        <a:pt x="11" y="222"/>
                      </a:lnTo>
                      <a:lnTo>
                        <a:pt x="10" y="230"/>
                      </a:lnTo>
                      <a:lnTo>
                        <a:pt x="10" y="238"/>
                      </a:lnTo>
                      <a:lnTo>
                        <a:pt x="10" y="247"/>
                      </a:lnTo>
                      <a:lnTo>
                        <a:pt x="10" y="255"/>
                      </a:lnTo>
                      <a:lnTo>
                        <a:pt x="10" y="263"/>
                      </a:lnTo>
                      <a:lnTo>
                        <a:pt x="10" y="271"/>
                      </a:lnTo>
                      <a:lnTo>
                        <a:pt x="8" y="278"/>
                      </a:lnTo>
                      <a:lnTo>
                        <a:pt x="7" y="287"/>
                      </a:lnTo>
                      <a:lnTo>
                        <a:pt x="7" y="295"/>
                      </a:lnTo>
                      <a:lnTo>
                        <a:pt x="7" y="303"/>
                      </a:lnTo>
                      <a:lnTo>
                        <a:pt x="5" y="311"/>
                      </a:lnTo>
                      <a:lnTo>
                        <a:pt x="5" y="320"/>
                      </a:lnTo>
                      <a:lnTo>
                        <a:pt x="5" y="328"/>
                      </a:lnTo>
                      <a:lnTo>
                        <a:pt x="5" y="338"/>
                      </a:lnTo>
                      <a:lnTo>
                        <a:pt x="4" y="346"/>
                      </a:lnTo>
                      <a:lnTo>
                        <a:pt x="4" y="355"/>
                      </a:lnTo>
                      <a:lnTo>
                        <a:pt x="3" y="365"/>
                      </a:lnTo>
                      <a:lnTo>
                        <a:pt x="3" y="375"/>
                      </a:lnTo>
                      <a:lnTo>
                        <a:pt x="3" y="384"/>
                      </a:lnTo>
                      <a:lnTo>
                        <a:pt x="3" y="394"/>
                      </a:lnTo>
                      <a:lnTo>
                        <a:pt x="3" y="404"/>
                      </a:lnTo>
                      <a:lnTo>
                        <a:pt x="3" y="415"/>
                      </a:lnTo>
                      <a:lnTo>
                        <a:pt x="1" y="424"/>
                      </a:lnTo>
                      <a:lnTo>
                        <a:pt x="1" y="434"/>
                      </a:lnTo>
                      <a:lnTo>
                        <a:pt x="1" y="445"/>
                      </a:lnTo>
                      <a:lnTo>
                        <a:pt x="1" y="456"/>
                      </a:lnTo>
                      <a:lnTo>
                        <a:pt x="0" y="467"/>
                      </a:lnTo>
                      <a:lnTo>
                        <a:pt x="0" y="478"/>
                      </a:lnTo>
                      <a:lnTo>
                        <a:pt x="0" y="490"/>
                      </a:lnTo>
                      <a:lnTo>
                        <a:pt x="0" y="503"/>
                      </a:lnTo>
                      <a:lnTo>
                        <a:pt x="0" y="514"/>
                      </a:lnTo>
                      <a:lnTo>
                        <a:pt x="0" y="526"/>
                      </a:lnTo>
                      <a:lnTo>
                        <a:pt x="0" y="539"/>
                      </a:lnTo>
                      <a:lnTo>
                        <a:pt x="0" y="554"/>
                      </a:lnTo>
                      <a:lnTo>
                        <a:pt x="0" y="566"/>
                      </a:lnTo>
                      <a:lnTo>
                        <a:pt x="0" y="580"/>
                      </a:lnTo>
                      <a:lnTo>
                        <a:pt x="0" y="594"/>
                      </a:lnTo>
                      <a:lnTo>
                        <a:pt x="0" y="609"/>
                      </a:lnTo>
                      <a:lnTo>
                        <a:pt x="11" y="610"/>
                      </a:lnTo>
                      <a:lnTo>
                        <a:pt x="11" y="599"/>
                      </a:lnTo>
                      <a:lnTo>
                        <a:pt x="11" y="588"/>
                      </a:lnTo>
                      <a:lnTo>
                        <a:pt x="11" y="577"/>
                      </a:lnTo>
                      <a:lnTo>
                        <a:pt x="11" y="568"/>
                      </a:lnTo>
                      <a:lnTo>
                        <a:pt x="11" y="558"/>
                      </a:lnTo>
                      <a:lnTo>
                        <a:pt x="11" y="547"/>
                      </a:lnTo>
                      <a:lnTo>
                        <a:pt x="11" y="537"/>
                      </a:lnTo>
                      <a:lnTo>
                        <a:pt x="11" y="528"/>
                      </a:lnTo>
                      <a:lnTo>
                        <a:pt x="11" y="518"/>
                      </a:lnTo>
                      <a:lnTo>
                        <a:pt x="11" y="507"/>
                      </a:lnTo>
                      <a:lnTo>
                        <a:pt x="11" y="497"/>
                      </a:lnTo>
                      <a:lnTo>
                        <a:pt x="12" y="488"/>
                      </a:lnTo>
                      <a:lnTo>
                        <a:pt x="12" y="478"/>
                      </a:lnTo>
                      <a:lnTo>
                        <a:pt x="12" y="468"/>
                      </a:lnTo>
                      <a:lnTo>
                        <a:pt x="12" y="459"/>
                      </a:lnTo>
                      <a:lnTo>
                        <a:pt x="14" y="451"/>
                      </a:lnTo>
                      <a:lnTo>
                        <a:pt x="14" y="441"/>
                      </a:lnTo>
                      <a:lnTo>
                        <a:pt x="14" y="431"/>
                      </a:lnTo>
                      <a:lnTo>
                        <a:pt x="14" y="422"/>
                      </a:lnTo>
                      <a:lnTo>
                        <a:pt x="14" y="413"/>
                      </a:lnTo>
                      <a:lnTo>
                        <a:pt x="14" y="402"/>
                      </a:lnTo>
                      <a:lnTo>
                        <a:pt x="15" y="394"/>
                      </a:lnTo>
                      <a:lnTo>
                        <a:pt x="15" y="384"/>
                      </a:lnTo>
                      <a:lnTo>
                        <a:pt x="15" y="376"/>
                      </a:lnTo>
                      <a:lnTo>
                        <a:pt x="15" y="366"/>
                      </a:lnTo>
                      <a:lnTo>
                        <a:pt x="15" y="358"/>
                      </a:lnTo>
                      <a:lnTo>
                        <a:pt x="15" y="349"/>
                      </a:lnTo>
                      <a:lnTo>
                        <a:pt x="16" y="340"/>
                      </a:lnTo>
                      <a:lnTo>
                        <a:pt x="16" y="331"/>
                      </a:lnTo>
                      <a:lnTo>
                        <a:pt x="18" y="322"/>
                      </a:lnTo>
                      <a:lnTo>
                        <a:pt x="18" y="313"/>
                      </a:lnTo>
                      <a:lnTo>
                        <a:pt x="18" y="304"/>
                      </a:lnTo>
                      <a:lnTo>
                        <a:pt x="18" y="295"/>
                      </a:lnTo>
                      <a:lnTo>
                        <a:pt x="18" y="287"/>
                      </a:lnTo>
                      <a:lnTo>
                        <a:pt x="18" y="277"/>
                      </a:lnTo>
                      <a:lnTo>
                        <a:pt x="19" y="269"/>
                      </a:lnTo>
                      <a:lnTo>
                        <a:pt x="19" y="259"/>
                      </a:lnTo>
                      <a:lnTo>
                        <a:pt x="19" y="251"/>
                      </a:lnTo>
                      <a:lnTo>
                        <a:pt x="19" y="241"/>
                      </a:lnTo>
                      <a:lnTo>
                        <a:pt x="21" y="233"/>
                      </a:lnTo>
                      <a:lnTo>
                        <a:pt x="21" y="223"/>
                      </a:lnTo>
                      <a:lnTo>
                        <a:pt x="21" y="214"/>
                      </a:lnTo>
                      <a:lnTo>
                        <a:pt x="21" y="204"/>
                      </a:lnTo>
                      <a:lnTo>
                        <a:pt x="22" y="196"/>
                      </a:lnTo>
                      <a:lnTo>
                        <a:pt x="22" y="186"/>
                      </a:lnTo>
                      <a:lnTo>
                        <a:pt x="22" y="178"/>
                      </a:lnTo>
                      <a:lnTo>
                        <a:pt x="22" y="168"/>
                      </a:lnTo>
                      <a:lnTo>
                        <a:pt x="23" y="158"/>
                      </a:lnTo>
                      <a:lnTo>
                        <a:pt x="23" y="149"/>
                      </a:lnTo>
                      <a:lnTo>
                        <a:pt x="23" y="139"/>
                      </a:lnTo>
                      <a:lnTo>
                        <a:pt x="23" y="129"/>
                      </a:lnTo>
                      <a:lnTo>
                        <a:pt x="23" y="121"/>
                      </a:lnTo>
                      <a:lnTo>
                        <a:pt x="23" y="110"/>
                      </a:lnTo>
                      <a:lnTo>
                        <a:pt x="23" y="101"/>
                      </a:lnTo>
                      <a:lnTo>
                        <a:pt x="23" y="91"/>
                      </a:lnTo>
                      <a:lnTo>
                        <a:pt x="23" y="81"/>
                      </a:lnTo>
                      <a:lnTo>
                        <a:pt x="23" y="70"/>
                      </a:lnTo>
                      <a:lnTo>
                        <a:pt x="23" y="61"/>
                      </a:lnTo>
                      <a:lnTo>
                        <a:pt x="23" y="51"/>
                      </a:lnTo>
                      <a:lnTo>
                        <a:pt x="25" y="41"/>
                      </a:lnTo>
                      <a:lnTo>
                        <a:pt x="25" y="30"/>
                      </a:lnTo>
                      <a:lnTo>
                        <a:pt x="25" y="21"/>
                      </a:lnTo>
                      <a:lnTo>
                        <a:pt x="25" y="10"/>
                      </a:lnTo>
                      <a:lnTo>
                        <a:pt x="26" y="0"/>
                      </a:lnTo>
                      <a:lnTo>
                        <a:pt x="15" y="3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5" name="Freeform 108">
                  <a:extLst>
                    <a:ext uri="{FF2B5EF4-FFF2-40B4-BE49-F238E27FC236}">
                      <a16:creationId xmlns:a16="http://schemas.microsoft.com/office/drawing/2014/main" id="{6DFC1633-FFE5-B400-2B3C-53BE7BC756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7" y="2927"/>
                  <a:ext cx="325" cy="309"/>
                </a:xfrm>
                <a:custGeom>
                  <a:avLst/>
                  <a:gdLst>
                    <a:gd name="T0" fmla="*/ 319 w 325"/>
                    <a:gd name="T1" fmla="*/ 86 h 309"/>
                    <a:gd name="T2" fmla="*/ 311 w 325"/>
                    <a:gd name="T3" fmla="*/ 102 h 309"/>
                    <a:gd name="T4" fmla="*/ 304 w 325"/>
                    <a:gd name="T5" fmla="*/ 123 h 309"/>
                    <a:gd name="T6" fmla="*/ 295 w 325"/>
                    <a:gd name="T7" fmla="*/ 146 h 309"/>
                    <a:gd name="T8" fmla="*/ 289 w 325"/>
                    <a:gd name="T9" fmla="*/ 164 h 309"/>
                    <a:gd name="T10" fmla="*/ 284 w 325"/>
                    <a:gd name="T11" fmla="*/ 182 h 309"/>
                    <a:gd name="T12" fmla="*/ 277 w 325"/>
                    <a:gd name="T13" fmla="*/ 200 h 309"/>
                    <a:gd name="T14" fmla="*/ 271 w 325"/>
                    <a:gd name="T15" fmla="*/ 219 h 309"/>
                    <a:gd name="T16" fmla="*/ 267 w 325"/>
                    <a:gd name="T17" fmla="*/ 237 h 309"/>
                    <a:gd name="T18" fmla="*/ 262 w 325"/>
                    <a:gd name="T19" fmla="*/ 255 h 309"/>
                    <a:gd name="T20" fmla="*/ 256 w 325"/>
                    <a:gd name="T21" fmla="*/ 280 h 309"/>
                    <a:gd name="T22" fmla="*/ 253 w 325"/>
                    <a:gd name="T23" fmla="*/ 302 h 309"/>
                    <a:gd name="T24" fmla="*/ 242 w 325"/>
                    <a:gd name="T25" fmla="*/ 302 h 309"/>
                    <a:gd name="T26" fmla="*/ 244 w 325"/>
                    <a:gd name="T27" fmla="*/ 288 h 309"/>
                    <a:gd name="T28" fmla="*/ 246 w 325"/>
                    <a:gd name="T29" fmla="*/ 273 h 309"/>
                    <a:gd name="T30" fmla="*/ 252 w 325"/>
                    <a:gd name="T31" fmla="*/ 252 h 309"/>
                    <a:gd name="T32" fmla="*/ 259 w 325"/>
                    <a:gd name="T33" fmla="*/ 225 h 309"/>
                    <a:gd name="T34" fmla="*/ 267 w 325"/>
                    <a:gd name="T35" fmla="*/ 200 h 309"/>
                    <a:gd name="T36" fmla="*/ 273 w 325"/>
                    <a:gd name="T37" fmla="*/ 178 h 309"/>
                    <a:gd name="T38" fmla="*/ 279 w 325"/>
                    <a:gd name="T39" fmla="*/ 156 h 309"/>
                    <a:gd name="T40" fmla="*/ 285 w 325"/>
                    <a:gd name="T41" fmla="*/ 135 h 309"/>
                    <a:gd name="T42" fmla="*/ 292 w 325"/>
                    <a:gd name="T43" fmla="*/ 119 h 309"/>
                    <a:gd name="T44" fmla="*/ 297 w 325"/>
                    <a:gd name="T45" fmla="*/ 102 h 309"/>
                    <a:gd name="T46" fmla="*/ 304 w 325"/>
                    <a:gd name="T47" fmla="*/ 82 h 309"/>
                    <a:gd name="T48" fmla="*/ 285 w 325"/>
                    <a:gd name="T49" fmla="*/ 75 h 309"/>
                    <a:gd name="T50" fmla="*/ 263 w 325"/>
                    <a:gd name="T51" fmla="*/ 66 h 309"/>
                    <a:gd name="T52" fmla="*/ 242 w 325"/>
                    <a:gd name="T53" fmla="*/ 58 h 309"/>
                    <a:gd name="T54" fmla="*/ 227 w 325"/>
                    <a:gd name="T55" fmla="*/ 55 h 309"/>
                    <a:gd name="T56" fmla="*/ 212 w 325"/>
                    <a:gd name="T57" fmla="*/ 50 h 309"/>
                    <a:gd name="T58" fmla="*/ 198 w 325"/>
                    <a:gd name="T59" fmla="*/ 47 h 309"/>
                    <a:gd name="T60" fmla="*/ 183 w 325"/>
                    <a:gd name="T61" fmla="*/ 43 h 309"/>
                    <a:gd name="T62" fmla="*/ 168 w 325"/>
                    <a:gd name="T63" fmla="*/ 39 h 309"/>
                    <a:gd name="T64" fmla="*/ 152 w 325"/>
                    <a:gd name="T65" fmla="*/ 35 h 309"/>
                    <a:gd name="T66" fmla="*/ 135 w 325"/>
                    <a:gd name="T67" fmla="*/ 32 h 309"/>
                    <a:gd name="T68" fmla="*/ 119 w 325"/>
                    <a:gd name="T69" fmla="*/ 28 h 309"/>
                    <a:gd name="T70" fmla="*/ 102 w 325"/>
                    <a:gd name="T71" fmla="*/ 25 h 309"/>
                    <a:gd name="T72" fmla="*/ 87 w 325"/>
                    <a:gd name="T73" fmla="*/ 22 h 309"/>
                    <a:gd name="T74" fmla="*/ 70 w 325"/>
                    <a:gd name="T75" fmla="*/ 20 h 309"/>
                    <a:gd name="T76" fmla="*/ 55 w 325"/>
                    <a:gd name="T77" fmla="*/ 18 h 309"/>
                    <a:gd name="T78" fmla="*/ 40 w 325"/>
                    <a:gd name="T79" fmla="*/ 17 h 309"/>
                    <a:gd name="T80" fmla="*/ 25 w 325"/>
                    <a:gd name="T81" fmla="*/ 15 h 309"/>
                    <a:gd name="T82" fmla="*/ 4 w 325"/>
                    <a:gd name="T83" fmla="*/ 15 h 309"/>
                    <a:gd name="T84" fmla="*/ 10 w 325"/>
                    <a:gd name="T85" fmla="*/ 0 h 309"/>
                    <a:gd name="T86" fmla="*/ 25 w 325"/>
                    <a:gd name="T87" fmla="*/ 0 h 309"/>
                    <a:gd name="T88" fmla="*/ 40 w 325"/>
                    <a:gd name="T89" fmla="*/ 2 h 309"/>
                    <a:gd name="T90" fmla="*/ 57 w 325"/>
                    <a:gd name="T91" fmla="*/ 3 h 309"/>
                    <a:gd name="T92" fmla="*/ 73 w 325"/>
                    <a:gd name="T93" fmla="*/ 6 h 309"/>
                    <a:gd name="T94" fmla="*/ 90 w 325"/>
                    <a:gd name="T95" fmla="*/ 9 h 309"/>
                    <a:gd name="T96" fmla="*/ 106 w 325"/>
                    <a:gd name="T97" fmla="*/ 11 h 309"/>
                    <a:gd name="T98" fmla="*/ 123 w 325"/>
                    <a:gd name="T99" fmla="*/ 14 h 309"/>
                    <a:gd name="T100" fmla="*/ 141 w 325"/>
                    <a:gd name="T101" fmla="*/ 18 h 309"/>
                    <a:gd name="T102" fmla="*/ 158 w 325"/>
                    <a:gd name="T103" fmla="*/ 22 h 309"/>
                    <a:gd name="T104" fmla="*/ 176 w 325"/>
                    <a:gd name="T105" fmla="*/ 26 h 309"/>
                    <a:gd name="T106" fmla="*/ 191 w 325"/>
                    <a:gd name="T107" fmla="*/ 31 h 309"/>
                    <a:gd name="T108" fmla="*/ 208 w 325"/>
                    <a:gd name="T109" fmla="*/ 35 h 309"/>
                    <a:gd name="T110" fmla="*/ 224 w 325"/>
                    <a:gd name="T111" fmla="*/ 39 h 309"/>
                    <a:gd name="T112" fmla="*/ 240 w 325"/>
                    <a:gd name="T113" fmla="*/ 44 h 309"/>
                    <a:gd name="T114" fmla="*/ 255 w 325"/>
                    <a:gd name="T115" fmla="*/ 49 h 309"/>
                    <a:gd name="T116" fmla="*/ 270 w 325"/>
                    <a:gd name="T117" fmla="*/ 54 h 309"/>
                    <a:gd name="T118" fmla="*/ 288 w 325"/>
                    <a:gd name="T119" fmla="*/ 60 h 309"/>
                    <a:gd name="T120" fmla="*/ 311 w 325"/>
                    <a:gd name="T121" fmla="*/ 68 h 309"/>
                    <a:gd name="T122" fmla="*/ 325 w 325"/>
                    <a:gd name="T123" fmla="*/ 73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25" h="309">
                      <a:moveTo>
                        <a:pt x="325" y="73"/>
                      </a:moveTo>
                      <a:lnTo>
                        <a:pt x="322" y="79"/>
                      </a:lnTo>
                      <a:lnTo>
                        <a:pt x="319" y="86"/>
                      </a:lnTo>
                      <a:lnTo>
                        <a:pt x="317" y="90"/>
                      </a:lnTo>
                      <a:lnTo>
                        <a:pt x="314" y="95"/>
                      </a:lnTo>
                      <a:lnTo>
                        <a:pt x="311" y="102"/>
                      </a:lnTo>
                      <a:lnTo>
                        <a:pt x="310" y="109"/>
                      </a:lnTo>
                      <a:lnTo>
                        <a:pt x="306" y="115"/>
                      </a:lnTo>
                      <a:lnTo>
                        <a:pt x="304" y="123"/>
                      </a:lnTo>
                      <a:lnTo>
                        <a:pt x="300" y="130"/>
                      </a:lnTo>
                      <a:lnTo>
                        <a:pt x="297" y="139"/>
                      </a:lnTo>
                      <a:lnTo>
                        <a:pt x="295" y="146"/>
                      </a:lnTo>
                      <a:lnTo>
                        <a:pt x="292" y="156"/>
                      </a:lnTo>
                      <a:lnTo>
                        <a:pt x="290" y="160"/>
                      </a:lnTo>
                      <a:lnTo>
                        <a:pt x="289" y="164"/>
                      </a:lnTo>
                      <a:lnTo>
                        <a:pt x="288" y="168"/>
                      </a:lnTo>
                      <a:lnTo>
                        <a:pt x="286" y="174"/>
                      </a:lnTo>
                      <a:lnTo>
                        <a:pt x="284" y="182"/>
                      </a:lnTo>
                      <a:lnTo>
                        <a:pt x="279" y="192"/>
                      </a:lnTo>
                      <a:lnTo>
                        <a:pt x="278" y="196"/>
                      </a:lnTo>
                      <a:lnTo>
                        <a:pt x="277" y="200"/>
                      </a:lnTo>
                      <a:lnTo>
                        <a:pt x="275" y="206"/>
                      </a:lnTo>
                      <a:lnTo>
                        <a:pt x="274" y="211"/>
                      </a:lnTo>
                      <a:lnTo>
                        <a:pt x="271" y="219"/>
                      </a:lnTo>
                      <a:lnTo>
                        <a:pt x="268" y="228"/>
                      </a:lnTo>
                      <a:lnTo>
                        <a:pt x="267" y="232"/>
                      </a:lnTo>
                      <a:lnTo>
                        <a:pt x="267" y="237"/>
                      </a:lnTo>
                      <a:lnTo>
                        <a:pt x="264" y="243"/>
                      </a:lnTo>
                      <a:lnTo>
                        <a:pt x="264" y="247"/>
                      </a:lnTo>
                      <a:lnTo>
                        <a:pt x="262" y="255"/>
                      </a:lnTo>
                      <a:lnTo>
                        <a:pt x="259" y="263"/>
                      </a:lnTo>
                      <a:lnTo>
                        <a:pt x="257" y="272"/>
                      </a:lnTo>
                      <a:lnTo>
                        <a:pt x="256" y="280"/>
                      </a:lnTo>
                      <a:lnTo>
                        <a:pt x="255" y="288"/>
                      </a:lnTo>
                      <a:lnTo>
                        <a:pt x="255" y="295"/>
                      </a:lnTo>
                      <a:lnTo>
                        <a:pt x="253" y="302"/>
                      </a:lnTo>
                      <a:lnTo>
                        <a:pt x="253" y="309"/>
                      </a:lnTo>
                      <a:lnTo>
                        <a:pt x="242" y="308"/>
                      </a:lnTo>
                      <a:lnTo>
                        <a:pt x="242" y="302"/>
                      </a:lnTo>
                      <a:lnTo>
                        <a:pt x="242" y="298"/>
                      </a:lnTo>
                      <a:lnTo>
                        <a:pt x="244" y="292"/>
                      </a:lnTo>
                      <a:lnTo>
                        <a:pt x="244" y="288"/>
                      </a:lnTo>
                      <a:lnTo>
                        <a:pt x="245" y="283"/>
                      </a:lnTo>
                      <a:lnTo>
                        <a:pt x="246" y="279"/>
                      </a:lnTo>
                      <a:lnTo>
                        <a:pt x="246" y="273"/>
                      </a:lnTo>
                      <a:lnTo>
                        <a:pt x="248" y="269"/>
                      </a:lnTo>
                      <a:lnTo>
                        <a:pt x="251" y="261"/>
                      </a:lnTo>
                      <a:lnTo>
                        <a:pt x="252" y="252"/>
                      </a:lnTo>
                      <a:lnTo>
                        <a:pt x="255" y="243"/>
                      </a:lnTo>
                      <a:lnTo>
                        <a:pt x="257" y="234"/>
                      </a:lnTo>
                      <a:lnTo>
                        <a:pt x="259" y="225"/>
                      </a:lnTo>
                      <a:lnTo>
                        <a:pt x="262" y="217"/>
                      </a:lnTo>
                      <a:lnTo>
                        <a:pt x="264" y="208"/>
                      </a:lnTo>
                      <a:lnTo>
                        <a:pt x="267" y="200"/>
                      </a:lnTo>
                      <a:lnTo>
                        <a:pt x="268" y="192"/>
                      </a:lnTo>
                      <a:lnTo>
                        <a:pt x="271" y="185"/>
                      </a:lnTo>
                      <a:lnTo>
                        <a:pt x="273" y="178"/>
                      </a:lnTo>
                      <a:lnTo>
                        <a:pt x="275" y="171"/>
                      </a:lnTo>
                      <a:lnTo>
                        <a:pt x="277" y="163"/>
                      </a:lnTo>
                      <a:lnTo>
                        <a:pt x="279" y="156"/>
                      </a:lnTo>
                      <a:lnTo>
                        <a:pt x="281" y="148"/>
                      </a:lnTo>
                      <a:lnTo>
                        <a:pt x="284" y="142"/>
                      </a:lnTo>
                      <a:lnTo>
                        <a:pt x="285" y="135"/>
                      </a:lnTo>
                      <a:lnTo>
                        <a:pt x="288" y="130"/>
                      </a:lnTo>
                      <a:lnTo>
                        <a:pt x="289" y="123"/>
                      </a:lnTo>
                      <a:lnTo>
                        <a:pt x="292" y="119"/>
                      </a:lnTo>
                      <a:lnTo>
                        <a:pt x="293" y="112"/>
                      </a:lnTo>
                      <a:lnTo>
                        <a:pt x="296" y="106"/>
                      </a:lnTo>
                      <a:lnTo>
                        <a:pt x="297" y="102"/>
                      </a:lnTo>
                      <a:lnTo>
                        <a:pt x="300" y="98"/>
                      </a:lnTo>
                      <a:lnTo>
                        <a:pt x="303" y="88"/>
                      </a:lnTo>
                      <a:lnTo>
                        <a:pt x="304" y="82"/>
                      </a:lnTo>
                      <a:lnTo>
                        <a:pt x="297" y="79"/>
                      </a:lnTo>
                      <a:lnTo>
                        <a:pt x="292" y="77"/>
                      </a:lnTo>
                      <a:lnTo>
                        <a:pt x="285" y="75"/>
                      </a:lnTo>
                      <a:lnTo>
                        <a:pt x="279" y="72"/>
                      </a:lnTo>
                      <a:lnTo>
                        <a:pt x="271" y="68"/>
                      </a:lnTo>
                      <a:lnTo>
                        <a:pt x="263" y="66"/>
                      </a:lnTo>
                      <a:lnTo>
                        <a:pt x="255" y="64"/>
                      </a:lnTo>
                      <a:lnTo>
                        <a:pt x="246" y="61"/>
                      </a:lnTo>
                      <a:lnTo>
                        <a:pt x="242" y="58"/>
                      </a:lnTo>
                      <a:lnTo>
                        <a:pt x="237" y="58"/>
                      </a:lnTo>
                      <a:lnTo>
                        <a:pt x="231" y="57"/>
                      </a:lnTo>
                      <a:lnTo>
                        <a:pt x="227" y="55"/>
                      </a:lnTo>
                      <a:lnTo>
                        <a:pt x="223" y="53"/>
                      </a:lnTo>
                      <a:lnTo>
                        <a:pt x="218" y="51"/>
                      </a:lnTo>
                      <a:lnTo>
                        <a:pt x="212" y="50"/>
                      </a:lnTo>
                      <a:lnTo>
                        <a:pt x="208" y="50"/>
                      </a:lnTo>
                      <a:lnTo>
                        <a:pt x="202" y="47"/>
                      </a:lnTo>
                      <a:lnTo>
                        <a:pt x="198" y="47"/>
                      </a:lnTo>
                      <a:lnTo>
                        <a:pt x="193" y="46"/>
                      </a:lnTo>
                      <a:lnTo>
                        <a:pt x="187" y="44"/>
                      </a:lnTo>
                      <a:lnTo>
                        <a:pt x="183" y="43"/>
                      </a:lnTo>
                      <a:lnTo>
                        <a:pt x="178" y="42"/>
                      </a:lnTo>
                      <a:lnTo>
                        <a:pt x="174" y="40"/>
                      </a:lnTo>
                      <a:lnTo>
                        <a:pt x="168" y="39"/>
                      </a:lnTo>
                      <a:lnTo>
                        <a:pt x="163" y="37"/>
                      </a:lnTo>
                      <a:lnTo>
                        <a:pt x="157" y="37"/>
                      </a:lnTo>
                      <a:lnTo>
                        <a:pt x="152" y="35"/>
                      </a:lnTo>
                      <a:lnTo>
                        <a:pt x="146" y="35"/>
                      </a:lnTo>
                      <a:lnTo>
                        <a:pt x="141" y="33"/>
                      </a:lnTo>
                      <a:lnTo>
                        <a:pt x="135" y="32"/>
                      </a:lnTo>
                      <a:lnTo>
                        <a:pt x="130" y="31"/>
                      </a:lnTo>
                      <a:lnTo>
                        <a:pt x="125" y="29"/>
                      </a:lnTo>
                      <a:lnTo>
                        <a:pt x="119" y="28"/>
                      </a:lnTo>
                      <a:lnTo>
                        <a:pt x="113" y="26"/>
                      </a:lnTo>
                      <a:lnTo>
                        <a:pt x="108" y="25"/>
                      </a:lnTo>
                      <a:lnTo>
                        <a:pt x="102" y="25"/>
                      </a:lnTo>
                      <a:lnTo>
                        <a:pt x="96" y="24"/>
                      </a:lnTo>
                      <a:lnTo>
                        <a:pt x="92" y="22"/>
                      </a:lnTo>
                      <a:lnTo>
                        <a:pt x="87" y="22"/>
                      </a:lnTo>
                      <a:lnTo>
                        <a:pt x="81" y="22"/>
                      </a:lnTo>
                      <a:lnTo>
                        <a:pt x="76" y="21"/>
                      </a:lnTo>
                      <a:lnTo>
                        <a:pt x="70" y="20"/>
                      </a:lnTo>
                      <a:lnTo>
                        <a:pt x="65" y="18"/>
                      </a:lnTo>
                      <a:lnTo>
                        <a:pt x="61" y="18"/>
                      </a:lnTo>
                      <a:lnTo>
                        <a:pt x="55" y="18"/>
                      </a:lnTo>
                      <a:lnTo>
                        <a:pt x="50" y="17"/>
                      </a:lnTo>
                      <a:lnTo>
                        <a:pt x="46" y="17"/>
                      </a:lnTo>
                      <a:lnTo>
                        <a:pt x="40" y="17"/>
                      </a:lnTo>
                      <a:lnTo>
                        <a:pt x="36" y="17"/>
                      </a:lnTo>
                      <a:lnTo>
                        <a:pt x="30" y="15"/>
                      </a:lnTo>
                      <a:lnTo>
                        <a:pt x="25" y="15"/>
                      </a:lnTo>
                      <a:lnTo>
                        <a:pt x="21" y="15"/>
                      </a:lnTo>
                      <a:lnTo>
                        <a:pt x="13" y="15"/>
                      </a:lnTo>
                      <a:lnTo>
                        <a:pt x="4" y="15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9" y="2"/>
                      </a:lnTo>
                      <a:lnTo>
                        <a:pt x="35" y="2"/>
                      </a:lnTo>
                      <a:lnTo>
                        <a:pt x="40" y="2"/>
                      </a:lnTo>
                      <a:lnTo>
                        <a:pt x="46" y="2"/>
                      </a:lnTo>
                      <a:lnTo>
                        <a:pt x="50" y="2"/>
                      </a:lnTo>
                      <a:lnTo>
                        <a:pt x="57" y="3"/>
                      </a:lnTo>
                      <a:lnTo>
                        <a:pt x="62" y="3"/>
                      </a:lnTo>
                      <a:lnTo>
                        <a:pt x="68" y="4"/>
                      </a:lnTo>
                      <a:lnTo>
                        <a:pt x="73" y="6"/>
                      </a:lnTo>
                      <a:lnTo>
                        <a:pt x="79" y="6"/>
                      </a:lnTo>
                      <a:lnTo>
                        <a:pt x="84" y="9"/>
                      </a:lnTo>
                      <a:lnTo>
                        <a:pt x="90" y="9"/>
                      </a:lnTo>
                      <a:lnTo>
                        <a:pt x="95" y="10"/>
                      </a:lnTo>
                      <a:lnTo>
                        <a:pt x="101" y="10"/>
                      </a:lnTo>
                      <a:lnTo>
                        <a:pt x="106" y="11"/>
                      </a:lnTo>
                      <a:lnTo>
                        <a:pt x="112" y="13"/>
                      </a:lnTo>
                      <a:lnTo>
                        <a:pt x="117" y="14"/>
                      </a:lnTo>
                      <a:lnTo>
                        <a:pt x="123" y="14"/>
                      </a:lnTo>
                      <a:lnTo>
                        <a:pt x="130" y="17"/>
                      </a:lnTo>
                      <a:lnTo>
                        <a:pt x="135" y="17"/>
                      </a:lnTo>
                      <a:lnTo>
                        <a:pt x="141" y="18"/>
                      </a:lnTo>
                      <a:lnTo>
                        <a:pt x="146" y="20"/>
                      </a:lnTo>
                      <a:lnTo>
                        <a:pt x="152" y="21"/>
                      </a:lnTo>
                      <a:lnTo>
                        <a:pt x="158" y="22"/>
                      </a:lnTo>
                      <a:lnTo>
                        <a:pt x="164" y="24"/>
                      </a:lnTo>
                      <a:lnTo>
                        <a:pt x="169" y="25"/>
                      </a:lnTo>
                      <a:lnTo>
                        <a:pt x="176" y="26"/>
                      </a:lnTo>
                      <a:lnTo>
                        <a:pt x="182" y="28"/>
                      </a:lnTo>
                      <a:lnTo>
                        <a:pt x="187" y="29"/>
                      </a:lnTo>
                      <a:lnTo>
                        <a:pt x="191" y="31"/>
                      </a:lnTo>
                      <a:lnTo>
                        <a:pt x="198" y="32"/>
                      </a:lnTo>
                      <a:lnTo>
                        <a:pt x="202" y="33"/>
                      </a:lnTo>
                      <a:lnTo>
                        <a:pt x="208" y="35"/>
                      </a:lnTo>
                      <a:lnTo>
                        <a:pt x="213" y="36"/>
                      </a:lnTo>
                      <a:lnTo>
                        <a:pt x="219" y="39"/>
                      </a:lnTo>
                      <a:lnTo>
                        <a:pt x="224" y="39"/>
                      </a:lnTo>
                      <a:lnTo>
                        <a:pt x="230" y="42"/>
                      </a:lnTo>
                      <a:lnTo>
                        <a:pt x="234" y="43"/>
                      </a:lnTo>
                      <a:lnTo>
                        <a:pt x="240" y="44"/>
                      </a:lnTo>
                      <a:lnTo>
                        <a:pt x="245" y="46"/>
                      </a:lnTo>
                      <a:lnTo>
                        <a:pt x="251" y="47"/>
                      </a:lnTo>
                      <a:lnTo>
                        <a:pt x="255" y="49"/>
                      </a:lnTo>
                      <a:lnTo>
                        <a:pt x="260" y="51"/>
                      </a:lnTo>
                      <a:lnTo>
                        <a:pt x="264" y="51"/>
                      </a:lnTo>
                      <a:lnTo>
                        <a:pt x="270" y="54"/>
                      </a:lnTo>
                      <a:lnTo>
                        <a:pt x="274" y="54"/>
                      </a:lnTo>
                      <a:lnTo>
                        <a:pt x="279" y="57"/>
                      </a:lnTo>
                      <a:lnTo>
                        <a:pt x="288" y="60"/>
                      </a:lnTo>
                      <a:lnTo>
                        <a:pt x="296" y="62"/>
                      </a:lnTo>
                      <a:lnTo>
                        <a:pt x="304" y="65"/>
                      </a:lnTo>
                      <a:lnTo>
                        <a:pt x="311" y="68"/>
                      </a:lnTo>
                      <a:lnTo>
                        <a:pt x="318" y="71"/>
                      </a:lnTo>
                      <a:lnTo>
                        <a:pt x="325" y="73"/>
                      </a:lnTo>
                      <a:lnTo>
                        <a:pt x="325" y="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6" name="Freeform 109">
                  <a:extLst>
                    <a:ext uri="{FF2B5EF4-FFF2-40B4-BE49-F238E27FC236}">
                      <a16:creationId xmlns:a16="http://schemas.microsoft.com/office/drawing/2014/main" id="{3D0ACA6A-88CE-D9F3-3146-D65CD18DA0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1" y="2464"/>
                  <a:ext cx="101" cy="203"/>
                </a:xfrm>
                <a:custGeom>
                  <a:avLst/>
                  <a:gdLst>
                    <a:gd name="T0" fmla="*/ 62 w 101"/>
                    <a:gd name="T1" fmla="*/ 0 h 203"/>
                    <a:gd name="T2" fmla="*/ 0 w 101"/>
                    <a:gd name="T3" fmla="*/ 64 h 203"/>
                    <a:gd name="T4" fmla="*/ 11 w 101"/>
                    <a:gd name="T5" fmla="*/ 86 h 203"/>
                    <a:gd name="T6" fmla="*/ 0 w 101"/>
                    <a:gd name="T7" fmla="*/ 197 h 203"/>
                    <a:gd name="T8" fmla="*/ 35 w 101"/>
                    <a:gd name="T9" fmla="*/ 203 h 203"/>
                    <a:gd name="T10" fmla="*/ 101 w 101"/>
                    <a:gd name="T11" fmla="*/ 24 h 203"/>
                    <a:gd name="T12" fmla="*/ 62 w 101"/>
                    <a:gd name="T13" fmla="*/ 0 h 203"/>
                    <a:gd name="T14" fmla="*/ 62 w 101"/>
                    <a:gd name="T15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1" h="203">
                      <a:moveTo>
                        <a:pt x="62" y="0"/>
                      </a:moveTo>
                      <a:lnTo>
                        <a:pt x="0" y="64"/>
                      </a:lnTo>
                      <a:lnTo>
                        <a:pt x="11" y="86"/>
                      </a:lnTo>
                      <a:lnTo>
                        <a:pt x="0" y="197"/>
                      </a:lnTo>
                      <a:lnTo>
                        <a:pt x="35" y="203"/>
                      </a:lnTo>
                      <a:lnTo>
                        <a:pt x="101" y="24"/>
                      </a:lnTo>
                      <a:lnTo>
                        <a:pt x="62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FFE3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7" name="Freeform 110">
                  <a:extLst>
                    <a:ext uri="{FF2B5EF4-FFF2-40B4-BE49-F238E27FC236}">
                      <a16:creationId xmlns:a16="http://schemas.microsoft.com/office/drawing/2014/main" id="{2F80CC1C-B0E7-ABED-88E4-A211F8B444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427"/>
                  <a:ext cx="103" cy="241"/>
                </a:xfrm>
                <a:custGeom>
                  <a:avLst/>
                  <a:gdLst>
                    <a:gd name="T0" fmla="*/ 34 w 103"/>
                    <a:gd name="T1" fmla="*/ 3 h 241"/>
                    <a:gd name="T2" fmla="*/ 45 w 103"/>
                    <a:gd name="T3" fmla="*/ 10 h 241"/>
                    <a:gd name="T4" fmla="*/ 58 w 103"/>
                    <a:gd name="T5" fmla="*/ 18 h 241"/>
                    <a:gd name="T6" fmla="*/ 70 w 103"/>
                    <a:gd name="T7" fmla="*/ 25 h 241"/>
                    <a:gd name="T8" fmla="*/ 81 w 103"/>
                    <a:gd name="T9" fmla="*/ 32 h 241"/>
                    <a:gd name="T10" fmla="*/ 91 w 103"/>
                    <a:gd name="T11" fmla="*/ 37 h 241"/>
                    <a:gd name="T12" fmla="*/ 102 w 103"/>
                    <a:gd name="T13" fmla="*/ 46 h 241"/>
                    <a:gd name="T14" fmla="*/ 99 w 103"/>
                    <a:gd name="T15" fmla="*/ 57 h 241"/>
                    <a:gd name="T16" fmla="*/ 89 w 103"/>
                    <a:gd name="T17" fmla="*/ 72 h 241"/>
                    <a:gd name="T18" fmla="*/ 82 w 103"/>
                    <a:gd name="T19" fmla="*/ 84 h 241"/>
                    <a:gd name="T20" fmla="*/ 77 w 103"/>
                    <a:gd name="T21" fmla="*/ 94 h 241"/>
                    <a:gd name="T22" fmla="*/ 73 w 103"/>
                    <a:gd name="T23" fmla="*/ 102 h 241"/>
                    <a:gd name="T24" fmla="*/ 67 w 103"/>
                    <a:gd name="T25" fmla="*/ 113 h 241"/>
                    <a:gd name="T26" fmla="*/ 62 w 103"/>
                    <a:gd name="T27" fmla="*/ 123 h 241"/>
                    <a:gd name="T28" fmla="*/ 58 w 103"/>
                    <a:gd name="T29" fmla="*/ 134 h 241"/>
                    <a:gd name="T30" fmla="*/ 52 w 103"/>
                    <a:gd name="T31" fmla="*/ 148 h 241"/>
                    <a:gd name="T32" fmla="*/ 45 w 103"/>
                    <a:gd name="T33" fmla="*/ 161 h 241"/>
                    <a:gd name="T34" fmla="*/ 38 w 103"/>
                    <a:gd name="T35" fmla="*/ 177 h 241"/>
                    <a:gd name="T36" fmla="*/ 32 w 103"/>
                    <a:gd name="T37" fmla="*/ 192 h 241"/>
                    <a:gd name="T38" fmla="*/ 26 w 103"/>
                    <a:gd name="T39" fmla="*/ 205 h 241"/>
                    <a:gd name="T40" fmla="*/ 23 w 103"/>
                    <a:gd name="T41" fmla="*/ 215 h 241"/>
                    <a:gd name="T42" fmla="*/ 19 w 103"/>
                    <a:gd name="T43" fmla="*/ 226 h 241"/>
                    <a:gd name="T44" fmla="*/ 16 w 103"/>
                    <a:gd name="T45" fmla="*/ 236 h 241"/>
                    <a:gd name="T46" fmla="*/ 0 w 103"/>
                    <a:gd name="T47" fmla="*/ 240 h 241"/>
                    <a:gd name="T48" fmla="*/ 3 w 103"/>
                    <a:gd name="T49" fmla="*/ 230 h 241"/>
                    <a:gd name="T50" fmla="*/ 7 w 103"/>
                    <a:gd name="T51" fmla="*/ 222 h 241"/>
                    <a:gd name="T52" fmla="*/ 14 w 103"/>
                    <a:gd name="T53" fmla="*/ 207 h 241"/>
                    <a:gd name="T54" fmla="*/ 19 w 103"/>
                    <a:gd name="T55" fmla="*/ 194 h 241"/>
                    <a:gd name="T56" fmla="*/ 25 w 103"/>
                    <a:gd name="T57" fmla="*/ 183 h 241"/>
                    <a:gd name="T58" fmla="*/ 27 w 103"/>
                    <a:gd name="T59" fmla="*/ 175 h 241"/>
                    <a:gd name="T60" fmla="*/ 32 w 103"/>
                    <a:gd name="T61" fmla="*/ 170 h 241"/>
                    <a:gd name="T62" fmla="*/ 34 w 103"/>
                    <a:gd name="T63" fmla="*/ 161 h 241"/>
                    <a:gd name="T64" fmla="*/ 38 w 103"/>
                    <a:gd name="T65" fmla="*/ 152 h 241"/>
                    <a:gd name="T66" fmla="*/ 41 w 103"/>
                    <a:gd name="T67" fmla="*/ 146 h 241"/>
                    <a:gd name="T68" fmla="*/ 45 w 103"/>
                    <a:gd name="T69" fmla="*/ 139 h 241"/>
                    <a:gd name="T70" fmla="*/ 34 w 103"/>
                    <a:gd name="T71" fmla="*/ 134 h 241"/>
                    <a:gd name="T72" fmla="*/ 26 w 103"/>
                    <a:gd name="T73" fmla="*/ 127 h 241"/>
                    <a:gd name="T74" fmla="*/ 16 w 103"/>
                    <a:gd name="T75" fmla="*/ 113 h 241"/>
                    <a:gd name="T76" fmla="*/ 10 w 103"/>
                    <a:gd name="T77" fmla="*/ 97 h 241"/>
                    <a:gd name="T78" fmla="*/ 10 w 103"/>
                    <a:gd name="T79" fmla="*/ 81 h 241"/>
                    <a:gd name="T80" fmla="*/ 11 w 103"/>
                    <a:gd name="T81" fmla="*/ 65 h 241"/>
                    <a:gd name="T82" fmla="*/ 15 w 103"/>
                    <a:gd name="T83" fmla="*/ 48 h 241"/>
                    <a:gd name="T84" fmla="*/ 21 w 103"/>
                    <a:gd name="T85" fmla="*/ 32 h 241"/>
                    <a:gd name="T86" fmla="*/ 25 w 103"/>
                    <a:gd name="T87" fmla="*/ 17 h 241"/>
                    <a:gd name="T88" fmla="*/ 30 w 103"/>
                    <a:gd name="T89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03" h="241">
                      <a:moveTo>
                        <a:pt x="30" y="0"/>
                      </a:moveTo>
                      <a:lnTo>
                        <a:pt x="34" y="3"/>
                      </a:lnTo>
                      <a:lnTo>
                        <a:pt x="40" y="7"/>
                      </a:lnTo>
                      <a:lnTo>
                        <a:pt x="45" y="10"/>
                      </a:lnTo>
                      <a:lnTo>
                        <a:pt x="52" y="14"/>
                      </a:lnTo>
                      <a:lnTo>
                        <a:pt x="58" y="18"/>
                      </a:lnTo>
                      <a:lnTo>
                        <a:pt x="65" y="22"/>
                      </a:lnTo>
                      <a:lnTo>
                        <a:pt x="70" y="25"/>
                      </a:lnTo>
                      <a:lnTo>
                        <a:pt x="77" y="29"/>
                      </a:lnTo>
                      <a:lnTo>
                        <a:pt x="81" y="32"/>
                      </a:lnTo>
                      <a:lnTo>
                        <a:pt x="87" y="36"/>
                      </a:lnTo>
                      <a:lnTo>
                        <a:pt x="91" y="37"/>
                      </a:lnTo>
                      <a:lnTo>
                        <a:pt x="95" y="42"/>
                      </a:lnTo>
                      <a:lnTo>
                        <a:pt x="102" y="46"/>
                      </a:lnTo>
                      <a:lnTo>
                        <a:pt x="103" y="50"/>
                      </a:lnTo>
                      <a:lnTo>
                        <a:pt x="99" y="57"/>
                      </a:lnTo>
                      <a:lnTo>
                        <a:pt x="93" y="65"/>
                      </a:lnTo>
                      <a:lnTo>
                        <a:pt x="89" y="72"/>
                      </a:lnTo>
                      <a:lnTo>
                        <a:pt x="85" y="81"/>
                      </a:lnTo>
                      <a:lnTo>
                        <a:pt x="82" y="84"/>
                      </a:lnTo>
                      <a:lnTo>
                        <a:pt x="80" y="88"/>
                      </a:lnTo>
                      <a:lnTo>
                        <a:pt x="77" y="94"/>
                      </a:lnTo>
                      <a:lnTo>
                        <a:pt x="74" y="98"/>
                      </a:lnTo>
                      <a:lnTo>
                        <a:pt x="73" y="102"/>
                      </a:lnTo>
                      <a:lnTo>
                        <a:pt x="70" y="108"/>
                      </a:lnTo>
                      <a:lnTo>
                        <a:pt x="67" y="113"/>
                      </a:lnTo>
                      <a:lnTo>
                        <a:pt x="66" y="119"/>
                      </a:lnTo>
                      <a:lnTo>
                        <a:pt x="62" y="123"/>
                      </a:lnTo>
                      <a:lnTo>
                        <a:pt x="60" y="128"/>
                      </a:lnTo>
                      <a:lnTo>
                        <a:pt x="58" y="134"/>
                      </a:lnTo>
                      <a:lnTo>
                        <a:pt x="55" y="141"/>
                      </a:lnTo>
                      <a:lnTo>
                        <a:pt x="52" y="148"/>
                      </a:lnTo>
                      <a:lnTo>
                        <a:pt x="48" y="154"/>
                      </a:lnTo>
                      <a:lnTo>
                        <a:pt x="45" y="161"/>
                      </a:lnTo>
                      <a:lnTo>
                        <a:pt x="43" y="170"/>
                      </a:lnTo>
                      <a:lnTo>
                        <a:pt x="38" y="177"/>
                      </a:lnTo>
                      <a:lnTo>
                        <a:pt x="36" y="183"/>
                      </a:lnTo>
                      <a:lnTo>
                        <a:pt x="32" y="192"/>
                      </a:lnTo>
                      <a:lnTo>
                        <a:pt x="29" y="201"/>
                      </a:lnTo>
                      <a:lnTo>
                        <a:pt x="26" y="205"/>
                      </a:lnTo>
                      <a:lnTo>
                        <a:pt x="25" y="211"/>
                      </a:lnTo>
                      <a:lnTo>
                        <a:pt x="23" y="215"/>
                      </a:lnTo>
                      <a:lnTo>
                        <a:pt x="22" y="221"/>
                      </a:lnTo>
                      <a:lnTo>
                        <a:pt x="19" y="226"/>
                      </a:lnTo>
                      <a:lnTo>
                        <a:pt x="18" y="230"/>
                      </a:lnTo>
                      <a:lnTo>
                        <a:pt x="16" y="236"/>
                      </a:lnTo>
                      <a:lnTo>
                        <a:pt x="15" y="241"/>
                      </a:lnTo>
                      <a:lnTo>
                        <a:pt x="0" y="240"/>
                      </a:lnTo>
                      <a:lnTo>
                        <a:pt x="1" y="234"/>
                      </a:lnTo>
                      <a:lnTo>
                        <a:pt x="3" y="230"/>
                      </a:lnTo>
                      <a:lnTo>
                        <a:pt x="4" y="225"/>
                      </a:lnTo>
                      <a:lnTo>
                        <a:pt x="7" y="222"/>
                      </a:lnTo>
                      <a:lnTo>
                        <a:pt x="10" y="214"/>
                      </a:lnTo>
                      <a:lnTo>
                        <a:pt x="14" y="207"/>
                      </a:lnTo>
                      <a:lnTo>
                        <a:pt x="16" y="199"/>
                      </a:lnTo>
                      <a:lnTo>
                        <a:pt x="19" y="194"/>
                      </a:lnTo>
                      <a:lnTo>
                        <a:pt x="22" y="188"/>
                      </a:lnTo>
                      <a:lnTo>
                        <a:pt x="25" y="183"/>
                      </a:lnTo>
                      <a:lnTo>
                        <a:pt x="26" y="179"/>
                      </a:lnTo>
                      <a:lnTo>
                        <a:pt x="27" y="175"/>
                      </a:lnTo>
                      <a:lnTo>
                        <a:pt x="29" y="171"/>
                      </a:lnTo>
                      <a:lnTo>
                        <a:pt x="32" y="170"/>
                      </a:lnTo>
                      <a:lnTo>
                        <a:pt x="33" y="163"/>
                      </a:lnTo>
                      <a:lnTo>
                        <a:pt x="34" y="161"/>
                      </a:lnTo>
                      <a:lnTo>
                        <a:pt x="37" y="154"/>
                      </a:lnTo>
                      <a:lnTo>
                        <a:pt x="38" y="152"/>
                      </a:lnTo>
                      <a:lnTo>
                        <a:pt x="38" y="149"/>
                      </a:lnTo>
                      <a:lnTo>
                        <a:pt x="41" y="146"/>
                      </a:lnTo>
                      <a:lnTo>
                        <a:pt x="43" y="143"/>
                      </a:lnTo>
                      <a:lnTo>
                        <a:pt x="45" y="139"/>
                      </a:lnTo>
                      <a:lnTo>
                        <a:pt x="40" y="135"/>
                      </a:lnTo>
                      <a:lnTo>
                        <a:pt x="34" y="134"/>
                      </a:lnTo>
                      <a:lnTo>
                        <a:pt x="30" y="130"/>
                      </a:lnTo>
                      <a:lnTo>
                        <a:pt x="26" y="127"/>
                      </a:lnTo>
                      <a:lnTo>
                        <a:pt x="21" y="119"/>
                      </a:lnTo>
                      <a:lnTo>
                        <a:pt x="16" y="113"/>
                      </a:lnTo>
                      <a:lnTo>
                        <a:pt x="12" y="105"/>
                      </a:lnTo>
                      <a:lnTo>
                        <a:pt x="10" y="97"/>
                      </a:lnTo>
                      <a:lnTo>
                        <a:pt x="8" y="88"/>
                      </a:lnTo>
                      <a:lnTo>
                        <a:pt x="10" y="81"/>
                      </a:lnTo>
                      <a:lnTo>
                        <a:pt x="10" y="72"/>
                      </a:lnTo>
                      <a:lnTo>
                        <a:pt x="11" y="65"/>
                      </a:lnTo>
                      <a:lnTo>
                        <a:pt x="12" y="55"/>
                      </a:lnTo>
                      <a:lnTo>
                        <a:pt x="15" y="48"/>
                      </a:lnTo>
                      <a:lnTo>
                        <a:pt x="18" y="40"/>
                      </a:lnTo>
                      <a:lnTo>
                        <a:pt x="21" y="32"/>
                      </a:lnTo>
                      <a:lnTo>
                        <a:pt x="22" y="24"/>
                      </a:lnTo>
                      <a:lnTo>
                        <a:pt x="25" y="17"/>
                      </a:lnTo>
                      <a:lnTo>
                        <a:pt x="3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8" name="Freeform 111">
                  <a:extLst>
                    <a:ext uri="{FF2B5EF4-FFF2-40B4-BE49-F238E27FC236}">
                      <a16:creationId xmlns:a16="http://schemas.microsoft.com/office/drawing/2014/main" id="{FC00C609-2FB4-43EC-1B65-F68CEF327B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7" y="2429"/>
                  <a:ext cx="62" cy="232"/>
                </a:xfrm>
                <a:custGeom>
                  <a:avLst/>
                  <a:gdLst>
                    <a:gd name="T0" fmla="*/ 16 w 62"/>
                    <a:gd name="T1" fmla="*/ 107 h 232"/>
                    <a:gd name="T2" fmla="*/ 62 w 62"/>
                    <a:gd name="T3" fmla="*/ 12 h 232"/>
                    <a:gd name="T4" fmla="*/ 62 w 62"/>
                    <a:gd name="T5" fmla="*/ 8 h 232"/>
                    <a:gd name="T6" fmla="*/ 61 w 62"/>
                    <a:gd name="T7" fmla="*/ 2 h 232"/>
                    <a:gd name="T8" fmla="*/ 57 w 62"/>
                    <a:gd name="T9" fmla="*/ 0 h 232"/>
                    <a:gd name="T10" fmla="*/ 54 w 62"/>
                    <a:gd name="T11" fmla="*/ 1 h 232"/>
                    <a:gd name="T12" fmla="*/ 6 w 62"/>
                    <a:gd name="T13" fmla="*/ 113 h 232"/>
                    <a:gd name="T14" fmla="*/ 13 w 62"/>
                    <a:gd name="T15" fmla="*/ 129 h 232"/>
                    <a:gd name="T16" fmla="*/ 0 w 62"/>
                    <a:gd name="T17" fmla="*/ 227 h 232"/>
                    <a:gd name="T18" fmla="*/ 13 w 62"/>
                    <a:gd name="T19" fmla="*/ 232 h 232"/>
                    <a:gd name="T20" fmla="*/ 21 w 62"/>
                    <a:gd name="T21" fmla="*/ 133 h 232"/>
                    <a:gd name="T22" fmla="*/ 21 w 62"/>
                    <a:gd name="T23" fmla="*/ 128 h 232"/>
                    <a:gd name="T24" fmla="*/ 21 w 62"/>
                    <a:gd name="T25" fmla="*/ 124 h 232"/>
                    <a:gd name="T26" fmla="*/ 20 w 62"/>
                    <a:gd name="T27" fmla="*/ 119 h 232"/>
                    <a:gd name="T28" fmla="*/ 20 w 62"/>
                    <a:gd name="T29" fmla="*/ 115 h 232"/>
                    <a:gd name="T30" fmla="*/ 17 w 62"/>
                    <a:gd name="T31" fmla="*/ 108 h 232"/>
                    <a:gd name="T32" fmla="*/ 16 w 62"/>
                    <a:gd name="T33" fmla="*/ 107 h 232"/>
                    <a:gd name="T34" fmla="*/ 16 w 62"/>
                    <a:gd name="T35" fmla="*/ 107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2" h="232">
                      <a:moveTo>
                        <a:pt x="16" y="107"/>
                      </a:moveTo>
                      <a:lnTo>
                        <a:pt x="62" y="12"/>
                      </a:lnTo>
                      <a:lnTo>
                        <a:pt x="62" y="8"/>
                      </a:lnTo>
                      <a:lnTo>
                        <a:pt x="61" y="2"/>
                      </a:lnTo>
                      <a:lnTo>
                        <a:pt x="57" y="0"/>
                      </a:lnTo>
                      <a:lnTo>
                        <a:pt x="54" y="1"/>
                      </a:lnTo>
                      <a:lnTo>
                        <a:pt x="6" y="113"/>
                      </a:lnTo>
                      <a:lnTo>
                        <a:pt x="13" y="129"/>
                      </a:lnTo>
                      <a:lnTo>
                        <a:pt x="0" y="227"/>
                      </a:lnTo>
                      <a:lnTo>
                        <a:pt x="13" y="232"/>
                      </a:lnTo>
                      <a:lnTo>
                        <a:pt x="21" y="133"/>
                      </a:lnTo>
                      <a:lnTo>
                        <a:pt x="21" y="128"/>
                      </a:lnTo>
                      <a:lnTo>
                        <a:pt x="21" y="124"/>
                      </a:lnTo>
                      <a:lnTo>
                        <a:pt x="20" y="119"/>
                      </a:lnTo>
                      <a:lnTo>
                        <a:pt x="20" y="115"/>
                      </a:lnTo>
                      <a:lnTo>
                        <a:pt x="17" y="108"/>
                      </a:lnTo>
                      <a:lnTo>
                        <a:pt x="16" y="107"/>
                      </a:lnTo>
                      <a:lnTo>
                        <a:pt x="16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9" name="Freeform 112">
                  <a:extLst>
                    <a:ext uri="{FF2B5EF4-FFF2-40B4-BE49-F238E27FC236}">
                      <a16:creationId xmlns:a16="http://schemas.microsoft.com/office/drawing/2014/main" id="{D1EF1E90-6F5F-F518-2DFB-AA8CEE26CE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5" y="2294"/>
                  <a:ext cx="230" cy="783"/>
                </a:xfrm>
                <a:custGeom>
                  <a:avLst/>
                  <a:gdLst>
                    <a:gd name="T0" fmla="*/ 0 w 230"/>
                    <a:gd name="T1" fmla="*/ 0 h 783"/>
                    <a:gd name="T2" fmla="*/ 230 w 230"/>
                    <a:gd name="T3" fmla="*/ 4 h 783"/>
                    <a:gd name="T4" fmla="*/ 219 w 230"/>
                    <a:gd name="T5" fmla="*/ 783 h 783"/>
                    <a:gd name="T6" fmla="*/ 0 w 230"/>
                    <a:gd name="T7" fmla="*/ 777 h 783"/>
                    <a:gd name="T8" fmla="*/ 0 w 230"/>
                    <a:gd name="T9" fmla="*/ 0 h 783"/>
                    <a:gd name="T10" fmla="*/ 0 w 230"/>
                    <a:gd name="T11" fmla="*/ 0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0" h="783">
                      <a:moveTo>
                        <a:pt x="0" y="0"/>
                      </a:moveTo>
                      <a:lnTo>
                        <a:pt x="230" y="4"/>
                      </a:lnTo>
                      <a:lnTo>
                        <a:pt x="219" y="783"/>
                      </a:lnTo>
                      <a:lnTo>
                        <a:pt x="0" y="77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0" name="Freeform 113">
                  <a:extLst>
                    <a:ext uri="{FF2B5EF4-FFF2-40B4-BE49-F238E27FC236}">
                      <a16:creationId xmlns:a16="http://schemas.microsoft.com/office/drawing/2014/main" id="{5B3841F2-5A1D-D816-20D5-0E21987A11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0" y="2105"/>
                  <a:ext cx="44" cy="88"/>
                </a:xfrm>
                <a:custGeom>
                  <a:avLst/>
                  <a:gdLst>
                    <a:gd name="T0" fmla="*/ 25 w 44"/>
                    <a:gd name="T1" fmla="*/ 0 h 88"/>
                    <a:gd name="T2" fmla="*/ 0 w 44"/>
                    <a:gd name="T3" fmla="*/ 30 h 88"/>
                    <a:gd name="T4" fmla="*/ 7 w 44"/>
                    <a:gd name="T5" fmla="*/ 40 h 88"/>
                    <a:gd name="T6" fmla="*/ 7 w 44"/>
                    <a:gd name="T7" fmla="*/ 88 h 88"/>
                    <a:gd name="T8" fmla="*/ 23 w 44"/>
                    <a:gd name="T9" fmla="*/ 88 h 88"/>
                    <a:gd name="T10" fmla="*/ 44 w 44"/>
                    <a:gd name="T11" fmla="*/ 23 h 88"/>
                    <a:gd name="T12" fmla="*/ 25 w 44"/>
                    <a:gd name="T13" fmla="*/ 0 h 88"/>
                    <a:gd name="T14" fmla="*/ 25 w 44"/>
                    <a:gd name="T15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88">
                      <a:moveTo>
                        <a:pt x="25" y="0"/>
                      </a:moveTo>
                      <a:lnTo>
                        <a:pt x="0" y="30"/>
                      </a:lnTo>
                      <a:lnTo>
                        <a:pt x="7" y="40"/>
                      </a:lnTo>
                      <a:lnTo>
                        <a:pt x="7" y="88"/>
                      </a:lnTo>
                      <a:lnTo>
                        <a:pt x="23" y="88"/>
                      </a:lnTo>
                      <a:lnTo>
                        <a:pt x="44" y="23"/>
                      </a:lnTo>
                      <a:lnTo>
                        <a:pt x="25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FFE3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1" name="Freeform 114">
                  <a:extLst>
                    <a:ext uri="{FF2B5EF4-FFF2-40B4-BE49-F238E27FC236}">
                      <a16:creationId xmlns:a16="http://schemas.microsoft.com/office/drawing/2014/main" id="{43B0EC1E-65AD-476A-99D2-A396915220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3" y="2459"/>
                  <a:ext cx="243" cy="620"/>
                </a:xfrm>
                <a:custGeom>
                  <a:avLst/>
                  <a:gdLst>
                    <a:gd name="T0" fmla="*/ 45 w 243"/>
                    <a:gd name="T1" fmla="*/ 7 h 620"/>
                    <a:gd name="T2" fmla="*/ 65 w 243"/>
                    <a:gd name="T3" fmla="*/ 1 h 620"/>
                    <a:gd name="T4" fmla="*/ 89 w 243"/>
                    <a:gd name="T5" fmla="*/ 0 h 620"/>
                    <a:gd name="T6" fmla="*/ 114 w 243"/>
                    <a:gd name="T7" fmla="*/ 0 h 620"/>
                    <a:gd name="T8" fmla="*/ 140 w 243"/>
                    <a:gd name="T9" fmla="*/ 1 h 620"/>
                    <a:gd name="T10" fmla="*/ 162 w 243"/>
                    <a:gd name="T11" fmla="*/ 5 h 620"/>
                    <a:gd name="T12" fmla="*/ 181 w 243"/>
                    <a:gd name="T13" fmla="*/ 307 h 620"/>
                    <a:gd name="T14" fmla="*/ 186 w 243"/>
                    <a:gd name="T15" fmla="*/ 321 h 620"/>
                    <a:gd name="T16" fmla="*/ 191 w 243"/>
                    <a:gd name="T17" fmla="*/ 339 h 620"/>
                    <a:gd name="T18" fmla="*/ 195 w 243"/>
                    <a:gd name="T19" fmla="*/ 355 h 620"/>
                    <a:gd name="T20" fmla="*/ 199 w 243"/>
                    <a:gd name="T21" fmla="*/ 373 h 620"/>
                    <a:gd name="T22" fmla="*/ 205 w 243"/>
                    <a:gd name="T23" fmla="*/ 393 h 620"/>
                    <a:gd name="T24" fmla="*/ 208 w 243"/>
                    <a:gd name="T25" fmla="*/ 410 h 620"/>
                    <a:gd name="T26" fmla="*/ 213 w 243"/>
                    <a:gd name="T27" fmla="*/ 428 h 620"/>
                    <a:gd name="T28" fmla="*/ 216 w 243"/>
                    <a:gd name="T29" fmla="*/ 446 h 620"/>
                    <a:gd name="T30" fmla="*/ 220 w 243"/>
                    <a:gd name="T31" fmla="*/ 466 h 620"/>
                    <a:gd name="T32" fmla="*/ 224 w 243"/>
                    <a:gd name="T33" fmla="*/ 485 h 620"/>
                    <a:gd name="T34" fmla="*/ 225 w 243"/>
                    <a:gd name="T35" fmla="*/ 501 h 620"/>
                    <a:gd name="T36" fmla="*/ 230 w 243"/>
                    <a:gd name="T37" fmla="*/ 518 h 620"/>
                    <a:gd name="T38" fmla="*/ 231 w 243"/>
                    <a:gd name="T39" fmla="*/ 534 h 620"/>
                    <a:gd name="T40" fmla="*/ 234 w 243"/>
                    <a:gd name="T41" fmla="*/ 550 h 620"/>
                    <a:gd name="T42" fmla="*/ 235 w 243"/>
                    <a:gd name="T43" fmla="*/ 563 h 620"/>
                    <a:gd name="T44" fmla="*/ 239 w 243"/>
                    <a:gd name="T45" fmla="*/ 584 h 620"/>
                    <a:gd name="T46" fmla="*/ 242 w 243"/>
                    <a:gd name="T47" fmla="*/ 603 h 620"/>
                    <a:gd name="T48" fmla="*/ 243 w 243"/>
                    <a:gd name="T49" fmla="*/ 617 h 620"/>
                    <a:gd name="T50" fmla="*/ 227 w 243"/>
                    <a:gd name="T51" fmla="*/ 618 h 620"/>
                    <a:gd name="T52" fmla="*/ 209 w 243"/>
                    <a:gd name="T53" fmla="*/ 617 h 620"/>
                    <a:gd name="T54" fmla="*/ 197 w 243"/>
                    <a:gd name="T55" fmla="*/ 614 h 620"/>
                    <a:gd name="T56" fmla="*/ 227 w 243"/>
                    <a:gd name="T57" fmla="*/ 601 h 620"/>
                    <a:gd name="T58" fmla="*/ 219 w 243"/>
                    <a:gd name="T59" fmla="*/ 584 h 620"/>
                    <a:gd name="T60" fmla="*/ 208 w 243"/>
                    <a:gd name="T61" fmla="*/ 563 h 620"/>
                    <a:gd name="T62" fmla="*/ 195 w 243"/>
                    <a:gd name="T63" fmla="*/ 539 h 620"/>
                    <a:gd name="T64" fmla="*/ 188 w 243"/>
                    <a:gd name="T65" fmla="*/ 523 h 620"/>
                    <a:gd name="T66" fmla="*/ 181 w 243"/>
                    <a:gd name="T67" fmla="*/ 508 h 620"/>
                    <a:gd name="T68" fmla="*/ 175 w 243"/>
                    <a:gd name="T69" fmla="*/ 493 h 620"/>
                    <a:gd name="T70" fmla="*/ 166 w 243"/>
                    <a:gd name="T71" fmla="*/ 477 h 620"/>
                    <a:gd name="T72" fmla="*/ 159 w 243"/>
                    <a:gd name="T73" fmla="*/ 459 h 620"/>
                    <a:gd name="T74" fmla="*/ 153 w 243"/>
                    <a:gd name="T75" fmla="*/ 443 h 620"/>
                    <a:gd name="T76" fmla="*/ 144 w 243"/>
                    <a:gd name="T77" fmla="*/ 428 h 620"/>
                    <a:gd name="T78" fmla="*/ 139 w 243"/>
                    <a:gd name="T79" fmla="*/ 413 h 620"/>
                    <a:gd name="T80" fmla="*/ 132 w 243"/>
                    <a:gd name="T81" fmla="*/ 397 h 620"/>
                    <a:gd name="T82" fmla="*/ 124 w 243"/>
                    <a:gd name="T83" fmla="*/ 375 h 620"/>
                    <a:gd name="T84" fmla="*/ 114 w 243"/>
                    <a:gd name="T85" fmla="*/ 350 h 620"/>
                    <a:gd name="T86" fmla="*/ 109 w 243"/>
                    <a:gd name="T87" fmla="*/ 332 h 620"/>
                    <a:gd name="T88" fmla="*/ 103 w 243"/>
                    <a:gd name="T89" fmla="*/ 315 h 620"/>
                    <a:gd name="T90" fmla="*/ 100 w 243"/>
                    <a:gd name="T91" fmla="*/ 299 h 620"/>
                    <a:gd name="T92" fmla="*/ 95 w 243"/>
                    <a:gd name="T93" fmla="*/ 284 h 620"/>
                    <a:gd name="T94" fmla="*/ 92 w 243"/>
                    <a:gd name="T95" fmla="*/ 269 h 620"/>
                    <a:gd name="T96" fmla="*/ 88 w 243"/>
                    <a:gd name="T97" fmla="*/ 255 h 620"/>
                    <a:gd name="T98" fmla="*/ 84 w 243"/>
                    <a:gd name="T99" fmla="*/ 241 h 620"/>
                    <a:gd name="T100" fmla="*/ 77 w 243"/>
                    <a:gd name="T101" fmla="*/ 216 h 620"/>
                    <a:gd name="T102" fmla="*/ 73 w 243"/>
                    <a:gd name="T103" fmla="*/ 195 h 620"/>
                    <a:gd name="T104" fmla="*/ 69 w 243"/>
                    <a:gd name="T105" fmla="*/ 178 h 620"/>
                    <a:gd name="T106" fmla="*/ 65 w 243"/>
                    <a:gd name="T107" fmla="*/ 162 h 620"/>
                    <a:gd name="T108" fmla="*/ 63 w 243"/>
                    <a:gd name="T109" fmla="*/ 149 h 620"/>
                    <a:gd name="T110" fmla="*/ 0 w 243"/>
                    <a:gd name="T111" fmla="*/ 288 h 6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43" h="620">
                      <a:moveTo>
                        <a:pt x="10" y="74"/>
                      </a:moveTo>
                      <a:lnTo>
                        <a:pt x="43" y="10"/>
                      </a:lnTo>
                      <a:lnTo>
                        <a:pt x="45" y="7"/>
                      </a:lnTo>
                      <a:lnTo>
                        <a:pt x="52" y="4"/>
                      </a:lnTo>
                      <a:lnTo>
                        <a:pt x="58" y="3"/>
                      </a:lnTo>
                      <a:lnTo>
                        <a:pt x="65" y="1"/>
                      </a:lnTo>
                      <a:lnTo>
                        <a:pt x="73" y="0"/>
                      </a:lnTo>
                      <a:lnTo>
                        <a:pt x="81" y="0"/>
                      </a:lnTo>
                      <a:lnTo>
                        <a:pt x="89" y="0"/>
                      </a:lnTo>
                      <a:lnTo>
                        <a:pt x="98" y="0"/>
                      </a:lnTo>
                      <a:lnTo>
                        <a:pt x="106" y="0"/>
                      </a:lnTo>
                      <a:lnTo>
                        <a:pt x="114" y="0"/>
                      </a:lnTo>
                      <a:lnTo>
                        <a:pt x="124" y="0"/>
                      </a:lnTo>
                      <a:lnTo>
                        <a:pt x="132" y="1"/>
                      </a:lnTo>
                      <a:lnTo>
                        <a:pt x="140" y="1"/>
                      </a:lnTo>
                      <a:lnTo>
                        <a:pt x="148" y="3"/>
                      </a:lnTo>
                      <a:lnTo>
                        <a:pt x="155" y="4"/>
                      </a:lnTo>
                      <a:lnTo>
                        <a:pt x="162" y="5"/>
                      </a:lnTo>
                      <a:lnTo>
                        <a:pt x="179" y="296"/>
                      </a:lnTo>
                      <a:lnTo>
                        <a:pt x="179" y="302"/>
                      </a:lnTo>
                      <a:lnTo>
                        <a:pt x="181" y="307"/>
                      </a:lnTo>
                      <a:lnTo>
                        <a:pt x="183" y="311"/>
                      </a:lnTo>
                      <a:lnTo>
                        <a:pt x="184" y="317"/>
                      </a:lnTo>
                      <a:lnTo>
                        <a:pt x="186" y="321"/>
                      </a:lnTo>
                      <a:lnTo>
                        <a:pt x="187" y="328"/>
                      </a:lnTo>
                      <a:lnTo>
                        <a:pt x="188" y="333"/>
                      </a:lnTo>
                      <a:lnTo>
                        <a:pt x="191" y="339"/>
                      </a:lnTo>
                      <a:lnTo>
                        <a:pt x="191" y="344"/>
                      </a:lnTo>
                      <a:lnTo>
                        <a:pt x="194" y="350"/>
                      </a:lnTo>
                      <a:lnTo>
                        <a:pt x="195" y="355"/>
                      </a:lnTo>
                      <a:lnTo>
                        <a:pt x="197" y="361"/>
                      </a:lnTo>
                      <a:lnTo>
                        <a:pt x="198" y="368"/>
                      </a:lnTo>
                      <a:lnTo>
                        <a:pt x="199" y="373"/>
                      </a:lnTo>
                      <a:lnTo>
                        <a:pt x="201" y="380"/>
                      </a:lnTo>
                      <a:lnTo>
                        <a:pt x="203" y="386"/>
                      </a:lnTo>
                      <a:lnTo>
                        <a:pt x="205" y="393"/>
                      </a:lnTo>
                      <a:lnTo>
                        <a:pt x="206" y="398"/>
                      </a:lnTo>
                      <a:lnTo>
                        <a:pt x="206" y="404"/>
                      </a:lnTo>
                      <a:lnTo>
                        <a:pt x="208" y="410"/>
                      </a:lnTo>
                      <a:lnTo>
                        <a:pt x="209" y="416"/>
                      </a:lnTo>
                      <a:lnTo>
                        <a:pt x="210" y="423"/>
                      </a:lnTo>
                      <a:lnTo>
                        <a:pt x="213" y="428"/>
                      </a:lnTo>
                      <a:lnTo>
                        <a:pt x="214" y="435"/>
                      </a:lnTo>
                      <a:lnTo>
                        <a:pt x="214" y="441"/>
                      </a:lnTo>
                      <a:lnTo>
                        <a:pt x="216" y="446"/>
                      </a:lnTo>
                      <a:lnTo>
                        <a:pt x="217" y="453"/>
                      </a:lnTo>
                      <a:lnTo>
                        <a:pt x="219" y="459"/>
                      </a:lnTo>
                      <a:lnTo>
                        <a:pt x="220" y="466"/>
                      </a:lnTo>
                      <a:lnTo>
                        <a:pt x="221" y="471"/>
                      </a:lnTo>
                      <a:lnTo>
                        <a:pt x="223" y="478"/>
                      </a:lnTo>
                      <a:lnTo>
                        <a:pt x="224" y="485"/>
                      </a:lnTo>
                      <a:lnTo>
                        <a:pt x="224" y="489"/>
                      </a:lnTo>
                      <a:lnTo>
                        <a:pt x="225" y="494"/>
                      </a:lnTo>
                      <a:lnTo>
                        <a:pt x="225" y="501"/>
                      </a:lnTo>
                      <a:lnTo>
                        <a:pt x="227" y="507"/>
                      </a:lnTo>
                      <a:lnTo>
                        <a:pt x="228" y="511"/>
                      </a:lnTo>
                      <a:lnTo>
                        <a:pt x="230" y="518"/>
                      </a:lnTo>
                      <a:lnTo>
                        <a:pt x="230" y="523"/>
                      </a:lnTo>
                      <a:lnTo>
                        <a:pt x="231" y="529"/>
                      </a:lnTo>
                      <a:lnTo>
                        <a:pt x="231" y="534"/>
                      </a:lnTo>
                      <a:lnTo>
                        <a:pt x="232" y="539"/>
                      </a:lnTo>
                      <a:lnTo>
                        <a:pt x="234" y="544"/>
                      </a:lnTo>
                      <a:lnTo>
                        <a:pt x="234" y="550"/>
                      </a:lnTo>
                      <a:lnTo>
                        <a:pt x="234" y="554"/>
                      </a:lnTo>
                      <a:lnTo>
                        <a:pt x="235" y="558"/>
                      </a:lnTo>
                      <a:lnTo>
                        <a:pt x="235" y="563"/>
                      </a:lnTo>
                      <a:lnTo>
                        <a:pt x="238" y="567"/>
                      </a:lnTo>
                      <a:lnTo>
                        <a:pt x="238" y="576"/>
                      </a:lnTo>
                      <a:lnTo>
                        <a:pt x="239" y="584"/>
                      </a:lnTo>
                      <a:lnTo>
                        <a:pt x="239" y="591"/>
                      </a:lnTo>
                      <a:lnTo>
                        <a:pt x="242" y="598"/>
                      </a:lnTo>
                      <a:lnTo>
                        <a:pt x="242" y="603"/>
                      </a:lnTo>
                      <a:lnTo>
                        <a:pt x="242" y="609"/>
                      </a:lnTo>
                      <a:lnTo>
                        <a:pt x="242" y="613"/>
                      </a:lnTo>
                      <a:lnTo>
                        <a:pt x="243" y="617"/>
                      </a:lnTo>
                      <a:lnTo>
                        <a:pt x="241" y="618"/>
                      </a:lnTo>
                      <a:lnTo>
                        <a:pt x="235" y="620"/>
                      </a:lnTo>
                      <a:lnTo>
                        <a:pt x="227" y="618"/>
                      </a:lnTo>
                      <a:lnTo>
                        <a:pt x="219" y="618"/>
                      </a:lnTo>
                      <a:lnTo>
                        <a:pt x="214" y="617"/>
                      </a:lnTo>
                      <a:lnTo>
                        <a:pt x="209" y="617"/>
                      </a:lnTo>
                      <a:lnTo>
                        <a:pt x="205" y="616"/>
                      </a:lnTo>
                      <a:lnTo>
                        <a:pt x="202" y="616"/>
                      </a:lnTo>
                      <a:lnTo>
                        <a:pt x="197" y="614"/>
                      </a:lnTo>
                      <a:lnTo>
                        <a:pt x="195" y="614"/>
                      </a:lnTo>
                      <a:lnTo>
                        <a:pt x="228" y="603"/>
                      </a:lnTo>
                      <a:lnTo>
                        <a:pt x="227" y="601"/>
                      </a:lnTo>
                      <a:lnTo>
                        <a:pt x="223" y="594"/>
                      </a:lnTo>
                      <a:lnTo>
                        <a:pt x="221" y="590"/>
                      </a:lnTo>
                      <a:lnTo>
                        <a:pt x="219" y="584"/>
                      </a:lnTo>
                      <a:lnTo>
                        <a:pt x="214" y="577"/>
                      </a:lnTo>
                      <a:lnTo>
                        <a:pt x="213" y="572"/>
                      </a:lnTo>
                      <a:lnTo>
                        <a:pt x="208" y="563"/>
                      </a:lnTo>
                      <a:lnTo>
                        <a:pt x="205" y="555"/>
                      </a:lnTo>
                      <a:lnTo>
                        <a:pt x="199" y="547"/>
                      </a:lnTo>
                      <a:lnTo>
                        <a:pt x="195" y="539"/>
                      </a:lnTo>
                      <a:lnTo>
                        <a:pt x="194" y="533"/>
                      </a:lnTo>
                      <a:lnTo>
                        <a:pt x="191" y="528"/>
                      </a:lnTo>
                      <a:lnTo>
                        <a:pt x="188" y="523"/>
                      </a:lnTo>
                      <a:lnTo>
                        <a:pt x="187" y="518"/>
                      </a:lnTo>
                      <a:lnTo>
                        <a:pt x="184" y="514"/>
                      </a:lnTo>
                      <a:lnTo>
                        <a:pt x="181" y="508"/>
                      </a:lnTo>
                      <a:lnTo>
                        <a:pt x="179" y="503"/>
                      </a:lnTo>
                      <a:lnTo>
                        <a:pt x="177" y="499"/>
                      </a:lnTo>
                      <a:lnTo>
                        <a:pt x="175" y="493"/>
                      </a:lnTo>
                      <a:lnTo>
                        <a:pt x="172" y="486"/>
                      </a:lnTo>
                      <a:lnTo>
                        <a:pt x="169" y="481"/>
                      </a:lnTo>
                      <a:lnTo>
                        <a:pt x="166" y="477"/>
                      </a:lnTo>
                      <a:lnTo>
                        <a:pt x="165" y="470"/>
                      </a:lnTo>
                      <a:lnTo>
                        <a:pt x="162" y="466"/>
                      </a:lnTo>
                      <a:lnTo>
                        <a:pt x="159" y="459"/>
                      </a:lnTo>
                      <a:lnTo>
                        <a:pt x="157" y="455"/>
                      </a:lnTo>
                      <a:lnTo>
                        <a:pt x="154" y="449"/>
                      </a:lnTo>
                      <a:lnTo>
                        <a:pt x="153" y="443"/>
                      </a:lnTo>
                      <a:lnTo>
                        <a:pt x="150" y="438"/>
                      </a:lnTo>
                      <a:lnTo>
                        <a:pt x="147" y="432"/>
                      </a:lnTo>
                      <a:lnTo>
                        <a:pt x="144" y="428"/>
                      </a:lnTo>
                      <a:lnTo>
                        <a:pt x="143" y="423"/>
                      </a:lnTo>
                      <a:lnTo>
                        <a:pt x="140" y="417"/>
                      </a:lnTo>
                      <a:lnTo>
                        <a:pt x="139" y="413"/>
                      </a:lnTo>
                      <a:lnTo>
                        <a:pt x="136" y="406"/>
                      </a:lnTo>
                      <a:lnTo>
                        <a:pt x="133" y="402"/>
                      </a:lnTo>
                      <a:lnTo>
                        <a:pt x="132" y="397"/>
                      </a:lnTo>
                      <a:lnTo>
                        <a:pt x="129" y="393"/>
                      </a:lnTo>
                      <a:lnTo>
                        <a:pt x="125" y="383"/>
                      </a:lnTo>
                      <a:lnTo>
                        <a:pt x="124" y="375"/>
                      </a:lnTo>
                      <a:lnTo>
                        <a:pt x="118" y="365"/>
                      </a:lnTo>
                      <a:lnTo>
                        <a:pt x="117" y="358"/>
                      </a:lnTo>
                      <a:lnTo>
                        <a:pt x="114" y="350"/>
                      </a:lnTo>
                      <a:lnTo>
                        <a:pt x="113" y="344"/>
                      </a:lnTo>
                      <a:lnTo>
                        <a:pt x="110" y="337"/>
                      </a:lnTo>
                      <a:lnTo>
                        <a:pt x="109" y="332"/>
                      </a:lnTo>
                      <a:lnTo>
                        <a:pt x="107" y="326"/>
                      </a:lnTo>
                      <a:lnTo>
                        <a:pt x="106" y="321"/>
                      </a:lnTo>
                      <a:lnTo>
                        <a:pt x="103" y="315"/>
                      </a:lnTo>
                      <a:lnTo>
                        <a:pt x="102" y="308"/>
                      </a:lnTo>
                      <a:lnTo>
                        <a:pt x="100" y="304"/>
                      </a:lnTo>
                      <a:lnTo>
                        <a:pt x="100" y="299"/>
                      </a:lnTo>
                      <a:lnTo>
                        <a:pt x="98" y="293"/>
                      </a:lnTo>
                      <a:lnTo>
                        <a:pt x="96" y="288"/>
                      </a:lnTo>
                      <a:lnTo>
                        <a:pt x="95" y="284"/>
                      </a:lnTo>
                      <a:lnTo>
                        <a:pt x="93" y="278"/>
                      </a:lnTo>
                      <a:lnTo>
                        <a:pt x="92" y="273"/>
                      </a:lnTo>
                      <a:lnTo>
                        <a:pt x="92" y="269"/>
                      </a:lnTo>
                      <a:lnTo>
                        <a:pt x="89" y="263"/>
                      </a:lnTo>
                      <a:lnTo>
                        <a:pt x="89" y="259"/>
                      </a:lnTo>
                      <a:lnTo>
                        <a:pt x="88" y="255"/>
                      </a:lnTo>
                      <a:lnTo>
                        <a:pt x="87" y="249"/>
                      </a:lnTo>
                      <a:lnTo>
                        <a:pt x="85" y="245"/>
                      </a:lnTo>
                      <a:lnTo>
                        <a:pt x="84" y="241"/>
                      </a:lnTo>
                      <a:lnTo>
                        <a:pt x="81" y="231"/>
                      </a:lnTo>
                      <a:lnTo>
                        <a:pt x="80" y="224"/>
                      </a:lnTo>
                      <a:lnTo>
                        <a:pt x="77" y="216"/>
                      </a:lnTo>
                      <a:lnTo>
                        <a:pt x="76" y="209"/>
                      </a:lnTo>
                      <a:lnTo>
                        <a:pt x="74" y="202"/>
                      </a:lnTo>
                      <a:lnTo>
                        <a:pt x="73" y="195"/>
                      </a:lnTo>
                      <a:lnTo>
                        <a:pt x="71" y="189"/>
                      </a:lnTo>
                      <a:lnTo>
                        <a:pt x="70" y="183"/>
                      </a:lnTo>
                      <a:lnTo>
                        <a:pt x="69" y="178"/>
                      </a:lnTo>
                      <a:lnTo>
                        <a:pt x="67" y="172"/>
                      </a:lnTo>
                      <a:lnTo>
                        <a:pt x="66" y="167"/>
                      </a:lnTo>
                      <a:lnTo>
                        <a:pt x="65" y="162"/>
                      </a:lnTo>
                      <a:lnTo>
                        <a:pt x="65" y="158"/>
                      </a:lnTo>
                      <a:lnTo>
                        <a:pt x="65" y="156"/>
                      </a:lnTo>
                      <a:lnTo>
                        <a:pt x="63" y="149"/>
                      </a:lnTo>
                      <a:lnTo>
                        <a:pt x="62" y="145"/>
                      </a:lnTo>
                      <a:lnTo>
                        <a:pt x="62" y="142"/>
                      </a:lnTo>
                      <a:lnTo>
                        <a:pt x="0" y="288"/>
                      </a:lnTo>
                      <a:lnTo>
                        <a:pt x="10" y="74"/>
                      </a:lnTo>
                      <a:lnTo>
                        <a:pt x="10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2" name="Freeform 115">
                  <a:extLst>
                    <a:ext uri="{FF2B5EF4-FFF2-40B4-BE49-F238E27FC236}">
                      <a16:creationId xmlns:a16="http://schemas.microsoft.com/office/drawing/2014/main" id="{4F593DA0-AF38-B975-01EB-1F054E6B75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2" y="2090"/>
                  <a:ext cx="37" cy="107"/>
                </a:xfrm>
                <a:custGeom>
                  <a:avLst/>
                  <a:gdLst>
                    <a:gd name="T0" fmla="*/ 0 w 37"/>
                    <a:gd name="T1" fmla="*/ 0 h 107"/>
                    <a:gd name="T2" fmla="*/ 4 w 37"/>
                    <a:gd name="T3" fmla="*/ 2 h 107"/>
                    <a:gd name="T4" fmla="*/ 10 w 37"/>
                    <a:gd name="T5" fmla="*/ 5 h 107"/>
                    <a:gd name="T6" fmla="*/ 15 w 37"/>
                    <a:gd name="T7" fmla="*/ 9 h 107"/>
                    <a:gd name="T8" fmla="*/ 22 w 37"/>
                    <a:gd name="T9" fmla="*/ 13 h 107"/>
                    <a:gd name="T10" fmla="*/ 28 w 37"/>
                    <a:gd name="T11" fmla="*/ 18 h 107"/>
                    <a:gd name="T12" fmla="*/ 32 w 37"/>
                    <a:gd name="T13" fmla="*/ 22 h 107"/>
                    <a:gd name="T14" fmla="*/ 36 w 37"/>
                    <a:gd name="T15" fmla="*/ 23 h 107"/>
                    <a:gd name="T16" fmla="*/ 37 w 37"/>
                    <a:gd name="T17" fmla="*/ 27 h 107"/>
                    <a:gd name="T18" fmla="*/ 35 w 37"/>
                    <a:gd name="T19" fmla="*/ 34 h 107"/>
                    <a:gd name="T20" fmla="*/ 32 w 37"/>
                    <a:gd name="T21" fmla="*/ 41 h 107"/>
                    <a:gd name="T22" fmla="*/ 28 w 37"/>
                    <a:gd name="T23" fmla="*/ 48 h 107"/>
                    <a:gd name="T24" fmla="*/ 25 w 37"/>
                    <a:gd name="T25" fmla="*/ 56 h 107"/>
                    <a:gd name="T26" fmla="*/ 22 w 37"/>
                    <a:gd name="T27" fmla="*/ 59 h 107"/>
                    <a:gd name="T28" fmla="*/ 21 w 37"/>
                    <a:gd name="T29" fmla="*/ 64 h 107"/>
                    <a:gd name="T30" fmla="*/ 18 w 37"/>
                    <a:gd name="T31" fmla="*/ 70 h 107"/>
                    <a:gd name="T32" fmla="*/ 17 w 37"/>
                    <a:gd name="T33" fmla="*/ 75 h 107"/>
                    <a:gd name="T34" fmla="*/ 14 w 37"/>
                    <a:gd name="T35" fmla="*/ 81 h 107"/>
                    <a:gd name="T36" fmla="*/ 13 w 37"/>
                    <a:gd name="T37" fmla="*/ 88 h 107"/>
                    <a:gd name="T38" fmla="*/ 11 w 37"/>
                    <a:gd name="T39" fmla="*/ 92 h 107"/>
                    <a:gd name="T40" fmla="*/ 11 w 37"/>
                    <a:gd name="T41" fmla="*/ 96 h 107"/>
                    <a:gd name="T42" fmla="*/ 9 w 37"/>
                    <a:gd name="T43" fmla="*/ 102 h 107"/>
                    <a:gd name="T44" fmla="*/ 9 w 37"/>
                    <a:gd name="T45" fmla="*/ 107 h 107"/>
                    <a:gd name="T46" fmla="*/ 4 w 37"/>
                    <a:gd name="T47" fmla="*/ 107 h 107"/>
                    <a:gd name="T48" fmla="*/ 0 w 37"/>
                    <a:gd name="T49" fmla="*/ 107 h 107"/>
                    <a:gd name="T50" fmla="*/ 0 w 37"/>
                    <a:gd name="T51" fmla="*/ 102 h 107"/>
                    <a:gd name="T52" fmla="*/ 3 w 37"/>
                    <a:gd name="T53" fmla="*/ 97 h 107"/>
                    <a:gd name="T54" fmla="*/ 3 w 37"/>
                    <a:gd name="T55" fmla="*/ 93 h 107"/>
                    <a:gd name="T56" fmla="*/ 4 w 37"/>
                    <a:gd name="T57" fmla="*/ 91 h 107"/>
                    <a:gd name="T58" fmla="*/ 7 w 37"/>
                    <a:gd name="T59" fmla="*/ 82 h 107"/>
                    <a:gd name="T60" fmla="*/ 11 w 37"/>
                    <a:gd name="T61" fmla="*/ 77 h 107"/>
                    <a:gd name="T62" fmla="*/ 11 w 37"/>
                    <a:gd name="T63" fmla="*/ 71 h 107"/>
                    <a:gd name="T64" fmla="*/ 13 w 37"/>
                    <a:gd name="T65" fmla="*/ 66 h 107"/>
                    <a:gd name="T66" fmla="*/ 15 w 37"/>
                    <a:gd name="T67" fmla="*/ 62 h 107"/>
                    <a:gd name="T68" fmla="*/ 17 w 37"/>
                    <a:gd name="T69" fmla="*/ 59 h 107"/>
                    <a:gd name="T70" fmla="*/ 18 w 37"/>
                    <a:gd name="T71" fmla="*/ 52 h 107"/>
                    <a:gd name="T72" fmla="*/ 20 w 37"/>
                    <a:gd name="T73" fmla="*/ 46 h 107"/>
                    <a:gd name="T74" fmla="*/ 21 w 37"/>
                    <a:gd name="T75" fmla="*/ 42 h 107"/>
                    <a:gd name="T76" fmla="*/ 24 w 37"/>
                    <a:gd name="T77" fmla="*/ 38 h 107"/>
                    <a:gd name="T78" fmla="*/ 18 w 37"/>
                    <a:gd name="T79" fmla="*/ 35 h 107"/>
                    <a:gd name="T80" fmla="*/ 15 w 37"/>
                    <a:gd name="T81" fmla="*/ 34 h 107"/>
                    <a:gd name="T82" fmla="*/ 11 w 37"/>
                    <a:gd name="T83" fmla="*/ 31 h 107"/>
                    <a:gd name="T84" fmla="*/ 9 w 37"/>
                    <a:gd name="T85" fmla="*/ 30 h 107"/>
                    <a:gd name="T86" fmla="*/ 4 w 37"/>
                    <a:gd name="T87" fmla="*/ 24 h 107"/>
                    <a:gd name="T88" fmla="*/ 3 w 37"/>
                    <a:gd name="T89" fmla="*/ 20 h 107"/>
                    <a:gd name="T90" fmla="*/ 2 w 37"/>
                    <a:gd name="T91" fmla="*/ 15 h 107"/>
                    <a:gd name="T92" fmla="*/ 2 w 37"/>
                    <a:gd name="T93" fmla="*/ 11 h 107"/>
                    <a:gd name="T94" fmla="*/ 0 w 37"/>
                    <a:gd name="T95" fmla="*/ 8 h 107"/>
                    <a:gd name="T96" fmla="*/ 0 w 37"/>
                    <a:gd name="T97" fmla="*/ 7 h 107"/>
                    <a:gd name="T98" fmla="*/ 0 w 37"/>
                    <a:gd name="T99" fmla="*/ 0 h 107"/>
                    <a:gd name="T100" fmla="*/ 0 w 37"/>
                    <a:gd name="T10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7" h="107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10" y="5"/>
                      </a:lnTo>
                      <a:lnTo>
                        <a:pt x="15" y="9"/>
                      </a:lnTo>
                      <a:lnTo>
                        <a:pt x="22" y="13"/>
                      </a:lnTo>
                      <a:lnTo>
                        <a:pt x="28" y="18"/>
                      </a:lnTo>
                      <a:lnTo>
                        <a:pt x="32" y="22"/>
                      </a:lnTo>
                      <a:lnTo>
                        <a:pt x="36" y="23"/>
                      </a:lnTo>
                      <a:lnTo>
                        <a:pt x="37" y="27"/>
                      </a:lnTo>
                      <a:lnTo>
                        <a:pt x="35" y="34"/>
                      </a:lnTo>
                      <a:lnTo>
                        <a:pt x="32" y="41"/>
                      </a:lnTo>
                      <a:lnTo>
                        <a:pt x="28" y="48"/>
                      </a:lnTo>
                      <a:lnTo>
                        <a:pt x="25" y="56"/>
                      </a:lnTo>
                      <a:lnTo>
                        <a:pt x="22" y="59"/>
                      </a:lnTo>
                      <a:lnTo>
                        <a:pt x="21" y="64"/>
                      </a:lnTo>
                      <a:lnTo>
                        <a:pt x="18" y="70"/>
                      </a:lnTo>
                      <a:lnTo>
                        <a:pt x="17" y="75"/>
                      </a:lnTo>
                      <a:lnTo>
                        <a:pt x="14" y="81"/>
                      </a:lnTo>
                      <a:lnTo>
                        <a:pt x="13" y="88"/>
                      </a:lnTo>
                      <a:lnTo>
                        <a:pt x="11" y="92"/>
                      </a:lnTo>
                      <a:lnTo>
                        <a:pt x="11" y="96"/>
                      </a:lnTo>
                      <a:lnTo>
                        <a:pt x="9" y="102"/>
                      </a:lnTo>
                      <a:lnTo>
                        <a:pt x="9" y="107"/>
                      </a:lnTo>
                      <a:lnTo>
                        <a:pt x="4" y="107"/>
                      </a:lnTo>
                      <a:lnTo>
                        <a:pt x="0" y="107"/>
                      </a:lnTo>
                      <a:lnTo>
                        <a:pt x="0" y="102"/>
                      </a:lnTo>
                      <a:lnTo>
                        <a:pt x="3" y="97"/>
                      </a:lnTo>
                      <a:lnTo>
                        <a:pt x="3" y="93"/>
                      </a:lnTo>
                      <a:lnTo>
                        <a:pt x="4" y="91"/>
                      </a:lnTo>
                      <a:lnTo>
                        <a:pt x="7" y="82"/>
                      </a:lnTo>
                      <a:lnTo>
                        <a:pt x="11" y="77"/>
                      </a:lnTo>
                      <a:lnTo>
                        <a:pt x="11" y="71"/>
                      </a:lnTo>
                      <a:lnTo>
                        <a:pt x="13" y="66"/>
                      </a:lnTo>
                      <a:lnTo>
                        <a:pt x="15" y="62"/>
                      </a:lnTo>
                      <a:lnTo>
                        <a:pt x="17" y="59"/>
                      </a:lnTo>
                      <a:lnTo>
                        <a:pt x="18" y="52"/>
                      </a:lnTo>
                      <a:lnTo>
                        <a:pt x="20" y="46"/>
                      </a:lnTo>
                      <a:lnTo>
                        <a:pt x="21" y="42"/>
                      </a:lnTo>
                      <a:lnTo>
                        <a:pt x="24" y="38"/>
                      </a:lnTo>
                      <a:lnTo>
                        <a:pt x="18" y="35"/>
                      </a:lnTo>
                      <a:lnTo>
                        <a:pt x="15" y="34"/>
                      </a:lnTo>
                      <a:lnTo>
                        <a:pt x="11" y="31"/>
                      </a:lnTo>
                      <a:lnTo>
                        <a:pt x="9" y="30"/>
                      </a:lnTo>
                      <a:lnTo>
                        <a:pt x="4" y="24"/>
                      </a:lnTo>
                      <a:lnTo>
                        <a:pt x="3" y="20"/>
                      </a:lnTo>
                      <a:lnTo>
                        <a:pt x="2" y="15"/>
                      </a:lnTo>
                      <a:lnTo>
                        <a:pt x="2" y="11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3" name="Freeform 116">
                  <a:extLst>
                    <a:ext uri="{FF2B5EF4-FFF2-40B4-BE49-F238E27FC236}">
                      <a16:creationId xmlns:a16="http://schemas.microsoft.com/office/drawing/2014/main" id="{B19FFB80-92FD-806D-3A04-C1A73FA0B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9" y="2095"/>
                  <a:ext cx="29" cy="98"/>
                </a:xfrm>
                <a:custGeom>
                  <a:avLst/>
                  <a:gdLst>
                    <a:gd name="T0" fmla="*/ 7 w 29"/>
                    <a:gd name="T1" fmla="*/ 43 h 98"/>
                    <a:gd name="T2" fmla="*/ 8 w 29"/>
                    <a:gd name="T3" fmla="*/ 39 h 98"/>
                    <a:gd name="T4" fmla="*/ 11 w 29"/>
                    <a:gd name="T5" fmla="*/ 35 h 98"/>
                    <a:gd name="T6" fmla="*/ 14 w 29"/>
                    <a:gd name="T7" fmla="*/ 29 h 98"/>
                    <a:gd name="T8" fmla="*/ 18 w 29"/>
                    <a:gd name="T9" fmla="*/ 25 h 98"/>
                    <a:gd name="T10" fmla="*/ 21 w 29"/>
                    <a:gd name="T11" fmla="*/ 18 h 98"/>
                    <a:gd name="T12" fmla="*/ 23 w 29"/>
                    <a:gd name="T13" fmla="*/ 13 h 98"/>
                    <a:gd name="T14" fmla="*/ 26 w 29"/>
                    <a:gd name="T15" fmla="*/ 7 h 98"/>
                    <a:gd name="T16" fmla="*/ 29 w 29"/>
                    <a:gd name="T17" fmla="*/ 3 h 98"/>
                    <a:gd name="T18" fmla="*/ 23 w 29"/>
                    <a:gd name="T19" fmla="*/ 0 h 98"/>
                    <a:gd name="T20" fmla="*/ 19 w 29"/>
                    <a:gd name="T21" fmla="*/ 3 h 98"/>
                    <a:gd name="T22" fmla="*/ 18 w 29"/>
                    <a:gd name="T23" fmla="*/ 8 h 98"/>
                    <a:gd name="T24" fmla="*/ 14 w 29"/>
                    <a:gd name="T25" fmla="*/ 14 h 98"/>
                    <a:gd name="T26" fmla="*/ 11 w 29"/>
                    <a:gd name="T27" fmla="*/ 21 h 98"/>
                    <a:gd name="T28" fmla="*/ 8 w 29"/>
                    <a:gd name="T29" fmla="*/ 28 h 98"/>
                    <a:gd name="T30" fmla="*/ 5 w 29"/>
                    <a:gd name="T31" fmla="*/ 35 h 98"/>
                    <a:gd name="T32" fmla="*/ 3 w 29"/>
                    <a:gd name="T33" fmla="*/ 39 h 98"/>
                    <a:gd name="T34" fmla="*/ 0 w 29"/>
                    <a:gd name="T35" fmla="*/ 46 h 98"/>
                    <a:gd name="T36" fmla="*/ 11 w 29"/>
                    <a:gd name="T37" fmla="*/ 57 h 98"/>
                    <a:gd name="T38" fmla="*/ 11 w 29"/>
                    <a:gd name="T39" fmla="*/ 58 h 98"/>
                    <a:gd name="T40" fmla="*/ 11 w 29"/>
                    <a:gd name="T41" fmla="*/ 64 h 98"/>
                    <a:gd name="T42" fmla="*/ 10 w 29"/>
                    <a:gd name="T43" fmla="*/ 69 h 98"/>
                    <a:gd name="T44" fmla="*/ 10 w 29"/>
                    <a:gd name="T45" fmla="*/ 75 h 98"/>
                    <a:gd name="T46" fmla="*/ 10 w 29"/>
                    <a:gd name="T47" fmla="*/ 80 h 98"/>
                    <a:gd name="T48" fmla="*/ 10 w 29"/>
                    <a:gd name="T49" fmla="*/ 87 h 98"/>
                    <a:gd name="T50" fmla="*/ 10 w 29"/>
                    <a:gd name="T51" fmla="*/ 91 h 98"/>
                    <a:gd name="T52" fmla="*/ 11 w 29"/>
                    <a:gd name="T53" fmla="*/ 97 h 98"/>
                    <a:gd name="T54" fmla="*/ 16 w 29"/>
                    <a:gd name="T55" fmla="*/ 98 h 98"/>
                    <a:gd name="T56" fmla="*/ 15 w 29"/>
                    <a:gd name="T57" fmla="*/ 57 h 98"/>
                    <a:gd name="T58" fmla="*/ 14 w 29"/>
                    <a:gd name="T59" fmla="*/ 51 h 98"/>
                    <a:gd name="T60" fmla="*/ 11 w 29"/>
                    <a:gd name="T61" fmla="*/ 47 h 98"/>
                    <a:gd name="T62" fmla="*/ 7 w 29"/>
                    <a:gd name="T63" fmla="*/ 44 h 98"/>
                    <a:gd name="T64" fmla="*/ 7 w 29"/>
                    <a:gd name="T65" fmla="*/ 43 h 98"/>
                    <a:gd name="T66" fmla="*/ 7 w 29"/>
                    <a:gd name="T67" fmla="*/ 4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9" h="98">
                      <a:moveTo>
                        <a:pt x="7" y="43"/>
                      </a:moveTo>
                      <a:lnTo>
                        <a:pt x="8" y="39"/>
                      </a:lnTo>
                      <a:lnTo>
                        <a:pt x="11" y="35"/>
                      </a:lnTo>
                      <a:lnTo>
                        <a:pt x="14" y="29"/>
                      </a:lnTo>
                      <a:lnTo>
                        <a:pt x="18" y="25"/>
                      </a:lnTo>
                      <a:lnTo>
                        <a:pt x="21" y="18"/>
                      </a:lnTo>
                      <a:lnTo>
                        <a:pt x="23" y="13"/>
                      </a:lnTo>
                      <a:lnTo>
                        <a:pt x="26" y="7"/>
                      </a:lnTo>
                      <a:lnTo>
                        <a:pt x="29" y="3"/>
                      </a:lnTo>
                      <a:lnTo>
                        <a:pt x="23" y="0"/>
                      </a:lnTo>
                      <a:lnTo>
                        <a:pt x="19" y="3"/>
                      </a:lnTo>
                      <a:lnTo>
                        <a:pt x="18" y="8"/>
                      </a:lnTo>
                      <a:lnTo>
                        <a:pt x="14" y="14"/>
                      </a:lnTo>
                      <a:lnTo>
                        <a:pt x="11" y="21"/>
                      </a:lnTo>
                      <a:lnTo>
                        <a:pt x="8" y="28"/>
                      </a:lnTo>
                      <a:lnTo>
                        <a:pt x="5" y="35"/>
                      </a:lnTo>
                      <a:lnTo>
                        <a:pt x="3" y="39"/>
                      </a:lnTo>
                      <a:lnTo>
                        <a:pt x="0" y="46"/>
                      </a:lnTo>
                      <a:lnTo>
                        <a:pt x="11" y="57"/>
                      </a:lnTo>
                      <a:lnTo>
                        <a:pt x="11" y="58"/>
                      </a:lnTo>
                      <a:lnTo>
                        <a:pt x="11" y="64"/>
                      </a:lnTo>
                      <a:lnTo>
                        <a:pt x="10" y="69"/>
                      </a:lnTo>
                      <a:lnTo>
                        <a:pt x="10" y="75"/>
                      </a:lnTo>
                      <a:lnTo>
                        <a:pt x="10" y="80"/>
                      </a:lnTo>
                      <a:lnTo>
                        <a:pt x="10" y="87"/>
                      </a:lnTo>
                      <a:lnTo>
                        <a:pt x="10" y="91"/>
                      </a:lnTo>
                      <a:lnTo>
                        <a:pt x="11" y="97"/>
                      </a:lnTo>
                      <a:lnTo>
                        <a:pt x="16" y="98"/>
                      </a:lnTo>
                      <a:lnTo>
                        <a:pt x="15" y="57"/>
                      </a:lnTo>
                      <a:lnTo>
                        <a:pt x="14" y="51"/>
                      </a:lnTo>
                      <a:lnTo>
                        <a:pt x="11" y="47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4" name="Freeform 117">
                  <a:extLst>
                    <a:ext uri="{FF2B5EF4-FFF2-40B4-BE49-F238E27FC236}">
                      <a16:creationId xmlns:a16="http://schemas.microsoft.com/office/drawing/2014/main" id="{DBE01117-F8A4-3C01-6C42-7DCBFD6696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8" y="2243"/>
                  <a:ext cx="109" cy="214"/>
                </a:xfrm>
                <a:custGeom>
                  <a:avLst/>
                  <a:gdLst>
                    <a:gd name="T0" fmla="*/ 10 w 109"/>
                    <a:gd name="T1" fmla="*/ 0 h 214"/>
                    <a:gd name="T2" fmla="*/ 109 w 109"/>
                    <a:gd name="T3" fmla="*/ 214 h 214"/>
                    <a:gd name="T4" fmla="*/ 99 w 109"/>
                    <a:gd name="T5" fmla="*/ 214 h 214"/>
                    <a:gd name="T6" fmla="*/ 0 w 109"/>
                    <a:gd name="T7" fmla="*/ 8 h 214"/>
                    <a:gd name="T8" fmla="*/ 10 w 109"/>
                    <a:gd name="T9" fmla="*/ 0 h 214"/>
                    <a:gd name="T10" fmla="*/ 10 w 109"/>
                    <a:gd name="T11" fmla="*/ 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9" h="214">
                      <a:moveTo>
                        <a:pt x="10" y="0"/>
                      </a:moveTo>
                      <a:lnTo>
                        <a:pt x="109" y="214"/>
                      </a:lnTo>
                      <a:lnTo>
                        <a:pt x="99" y="214"/>
                      </a:lnTo>
                      <a:lnTo>
                        <a:pt x="0" y="8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5" name="Freeform 118">
                  <a:extLst>
                    <a:ext uri="{FF2B5EF4-FFF2-40B4-BE49-F238E27FC236}">
                      <a16:creationId xmlns:a16="http://schemas.microsoft.com/office/drawing/2014/main" id="{A47B8E4C-5A53-E69B-5648-3D7D531BCE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6" y="2460"/>
                  <a:ext cx="30" cy="9"/>
                </a:xfrm>
                <a:custGeom>
                  <a:avLst/>
                  <a:gdLst>
                    <a:gd name="T0" fmla="*/ 26 w 30"/>
                    <a:gd name="T1" fmla="*/ 0 h 9"/>
                    <a:gd name="T2" fmla="*/ 0 w 30"/>
                    <a:gd name="T3" fmla="*/ 4 h 9"/>
                    <a:gd name="T4" fmla="*/ 2 w 30"/>
                    <a:gd name="T5" fmla="*/ 9 h 9"/>
                    <a:gd name="T6" fmla="*/ 30 w 30"/>
                    <a:gd name="T7" fmla="*/ 7 h 9"/>
                    <a:gd name="T8" fmla="*/ 26 w 30"/>
                    <a:gd name="T9" fmla="*/ 0 h 9"/>
                    <a:gd name="T10" fmla="*/ 26 w 30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" h="9">
                      <a:moveTo>
                        <a:pt x="26" y="0"/>
                      </a:moveTo>
                      <a:lnTo>
                        <a:pt x="0" y="4"/>
                      </a:lnTo>
                      <a:lnTo>
                        <a:pt x="2" y="9"/>
                      </a:lnTo>
                      <a:lnTo>
                        <a:pt x="30" y="7"/>
                      </a:lnTo>
                      <a:lnTo>
                        <a:pt x="26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6" name="Freeform 119">
                  <a:extLst>
                    <a:ext uri="{FF2B5EF4-FFF2-40B4-BE49-F238E27FC236}">
                      <a16:creationId xmlns:a16="http://schemas.microsoft.com/office/drawing/2014/main" id="{A6DE2964-D0A0-AF9D-17A8-6DE221942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8" y="2298"/>
                  <a:ext cx="76" cy="186"/>
                </a:xfrm>
                <a:custGeom>
                  <a:avLst/>
                  <a:gdLst>
                    <a:gd name="T0" fmla="*/ 7 w 76"/>
                    <a:gd name="T1" fmla="*/ 0 h 186"/>
                    <a:gd name="T2" fmla="*/ 76 w 76"/>
                    <a:gd name="T3" fmla="*/ 169 h 186"/>
                    <a:gd name="T4" fmla="*/ 75 w 76"/>
                    <a:gd name="T5" fmla="*/ 186 h 186"/>
                    <a:gd name="T6" fmla="*/ 0 w 76"/>
                    <a:gd name="T7" fmla="*/ 8 h 186"/>
                    <a:gd name="T8" fmla="*/ 7 w 76"/>
                    <a:gd name="T9" fmla="*/ 0 h 186"/>
                    <a:gd name="T10" fmla="*/ 7 w 76"/>
                    <a:gd name="T11" fmla="*/ 0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6" h="186">
                      <a:moveTo>
                        <a:pt x="7" y="0"/>
                      </a:moveTo>
                      <a:lnTo>
                        <a:pt x="76" y="169"/>
                      </a:lnTo>
                      <a:lnTo>
                        <a:pt x="75" y="186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7" name="Freeform 120">
                  <a:extLst>
                    <a:ext uri="{FF2B5EF4-FFF2-40B4-BE49-F238E27FC236}">
                      <a16:creationId xmlns:a16="http://schemas.microsoft.com/office/drawing/2014/main" id="{5B9C8856-0921-BE22-B2FD-A0F6EDCCFA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9" y="3065"/>
                  <a:ext cx="717" cy="21"/>
                </a:xfrm>
                <a:custGeom>
                  <a:avLst/>
                  <a:gdLst>
                    <a:gd name="T0" fmla="*/ 14 w 717"/>
                    <a:gd name="T1" fmla="*/ 0 h 21"/>
                    <a:gd name="T2" fmla="*/ 6 w 717"/>
                    <a:gd name="T3" fmla="*/ 14 h 21"/>
                    <a:gd name="T4" fmla="*/ 15 w 717"/>
                    <a:gd name="T5" fmla="*/ 12 h 21"/>
                    <a:gd name="T6" fmla="*/ 26 w 717"/>
                    <a:gd name="T7" fmla="*/ 12 h 21"/>
                    <a:gd name="T8" fmla="*/ 36 w 717"/>
                    <a:gd name="T9" fmla="*/ 12 h 21"/>
                    <a:gd name="T10" fmla="*/ 47 w 717"/>
                    <a:gd name="T11" fmla="*/ 12 h 21"/>
                    <a:gd name="T12" fmla="*/ 59 w 717"/>
                    <a:gd name="T13" fmla="*/ 12 h 21"/>
                    <a:gd name="T14" fmla="*/ 73 w 717"/>
                    <a:gd name="T15" fmla="*/ 12 h 21"/>
                    <a:gd name="T16" fmla="*/ 87 w 717"/>
                    <a:gd name="T17" fmla="*/ 12 h 21"/>
                    <a:gd name="T18" fmla="*/ 102 w 717"/>
                    <a:gd name="T19" fmla="*/ 12 h 21"/>
                    <a:gd name="T20" fmla="*/ 117 w 717"/>
                    <a:gd name="T21" fmla="*/ 12 h 21"/>
                    <a:gd name="T22" fmla="*/ 134 w 717"/>
                    <a:gd name="T23" fmla="*/ 12 h 21"/>
                    <a:gd name="T24" fmla="*/ 149 w 717"/>
                    <a:gd name="T25" fmla="*/ 12 h 21"/>
                    <a:gd name="T26" fmla="*/ 167 w 717"/>
                    <a:gd name="T27" fmla="*/ 12 h 21"/>
                    <a:gd name="T28" fmla="*/ 184 w 717"/>
                    <a:gd name="T29" fmla="*/ 14 h 21"/>
                    <a:gd name="T30" fmla="*/ 201 w 717"/>
                    <a:gd name="T31" fmla="*/ 14 h 21"/>
                    <a:gd name="T32" fmla="*/ 219 w 717"/>
                    <a:gd name="T33" fmla="*/ 14 h 21"/>
                    <a:gd name="T34" fmla="*/ 235 w 717"/>
                    <a:gd name="T35" fmla="*/ 14 h 21"/>
                    <a:gd name="T36" fmla="*/ 253 w 717"/>
                    <a:gd name="T37" fmla="*/ 14 h 21"/>
                    <a:gd name="T38" fmla="*/ 270 w 717"/>
                    <a:gd name="T39" fmla="*/ 14 h 21"/>
                    <a:gd name="T40" fmla="*/ 286 w 717"/>
                    <a:gd name="T41" fmla="*/ 15 h 21"/>
                    <a:gd name="T42" fmla="*/ 303 w 717"/>
                    <a:gd name="T43" fmla="*/ 15 h 21"/>
                    <a:gd name="T44" fmla="*/ 318 w 717"/>
                    <a:gd name="T45" fmla="*/ 15 h 21"/>
                    <a:gd name="T46" fmla="*/ 333 w 717"/>
                    <a:gd name="T47" fmla="*/ 15 h 21"/>
                    <a:gd name="T48" fmla="*/ 348 w 717"/>
                    <a:gd name="T49" fmla="*/ 17 h 21"/>
                    <a:gd name="T50" fmla="*/ 362 w 717"/>
                    <a:gd name="T51" fmla="*/ 17 h 21"/>
                    <a:gd name="T52" fmla="*/ 374 w 717"/>
                    <a:gd name="T53" fmla="*/ 17 h 21"/>
                    <a:gd name="T54" fmla="*/ 387 w 717"/>
                    <a:gd name="T55" fmla="*/ 17 h 21"/>
                    <a:gd name="T56" fmla="*/ 396 w 717"/>
                    <a:gd name="T57" fmla="*/ 17 h 21"/>
                    <a:gd name="T58" fmla="*/ 406 w 717"/>
                    <a:gd name="T59" fmla="*/ 17 h 21"/>
                    <a:gd name="T60" fmla="*/ 418 w 717"/>
                    <a:gd name="T61" fmla="*/ 17 h 21"/>
                    <a:gd name="T62" fmla="*/ 713 w 717"/>
                    <a:gd name="T63" fmla="*/ 21 h 21"/>
                    <a:gd name="T64" fmla="*/ 717 w 717"/>
                    <a:gd name="T65" fmla="*/ 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17" h="21">
                      <a:moveTo>
                        <a:pt x="717" y="8"/>
                      </a:moveTo>
                      <a:lnTo>
                        <a:pt x="14" y="0"/>
                      </a:lnTo>
                      <a:lnTo>
                        <a:pt x="0" y="17"/>
                      </a:lnTo>
                      <a:lnTo>
                        <a:pt x="6" y="14"/>
                      </a:lnTo>
                      <a:lnTo>
                        <a:pt x="13" y="14"/>
                      </a:lnTo>
                      <a:lnTo>
                        <a:pt x="15" y="12"/>
                      </a:lnTo>
                      <a:lnTo>
                        <a:pt x="21" y="12"/>
                      </a:lnTo>
                      <a:lnTo>
                        <a:pt x="26" y="12"/>
                      </a:lnTo>
                      <a:lnTo>
                        <a:pt x="30" y="12"/>
                      </a:lnTo>
                      <a:lnTo>
                        <a:pt x="36" y="12"/>
                      </a:lnTo>
                      <a:lnTo>
                        <a:pt x="41" y="12"/>
                      </a:lnTo>
                      <a:lnTo>
                        <a:pt x="47" y="12"/>
                      </a:lnTo>
                      <a:lnTo>
                        <a:pt x="54" y="12"/>
                      </a:lnTo>
                      <a:lnTo>
                        <a:pt x="59" y="12"/>
                      </a:lnTo>
                      <a:lnTo>
                        <a:pt x="66" y="12"/>
                      </a:lnTo>
                      <a:lnTo>
                        <a:pt x="73" y="12"/>
                      </a:lnTo>
                      <a:lnTo>
                        <a:pt x="80" y="12"/>
                      </a:lnTo>
                      <a:lnTo>
                        <a:pt x="87" y="12"/>
                      </a:lnTo>
                      <a:lnTo>
                        <a:pt x="95" y="12"/>
                      </a:lnTo>
                      <a:lnTo>
                        <a:pt x="102" y="12"/>
                      </a:lnTo>
                      <a:lnTo>
                        <a:pt x="110" y="12"/>
                      </a:lnTo>
                      <a:lnTo>
                        <a:pt x="117" y="12"/>
                      </a:lnTo>
                      <a:lnTo>
                        <a:pt x="125" y="12"/>
                      </a:lnTo>
                      <a:lnTo>
                        <a:pt x="134" y="12"/>
                      </a:lnTo>
                      <a:lnTo>
                        <a:pt x="142" y="12"/>
                      </a:lnTo>
                      <a:lnTo>
                        <a:pt x="149" y="12"/>
                      </a:lnTo>
                      <a:lnTo>
                        <a:pt x="158" y="12"/>
                      </a:lnTo>
                      <a:lnTo>
                        <a:pt x="167" y="12"/>
                      </a:lnTo>
                      <a:lnTo>
                        <a:pt x="176" y="14"/>
                      </a:lnTo>
                      <a:lnTo>
                        <a:pt x="184" y="14"/>
                      </a:lnTo>
                      <a:lnTo>
                        <a:pt x="193" y="14"/>
                      </a:lnTo>
                      <a:lnTo>
                        <a:pt x="201" y="14"/>
                      </a:lnTo>
                      <a:lnTo>
                        <a:pt x="211" y="14"/>
                      </a:lnTo>
                      <a:lnTo>
                        <a:pt x="219" y="14"/>
                      </a:lnTo>
                      <a:lnTo>
                        <a:pt x="227" y="14"/>
                      </a:lnTo>
                      <a:lnTo>
                        <a:pt x="235" y="14"/>
                      </a:lnTo>
                      <a:lnTo>
                        <a:pt x="245" y="14"/>
                      </a:lnTo>
                      <a:lnTo>
                        <a:pt x="253" y="14"/>
                      </a:lnTo>
                      <a:lnTo>
                        <a:pt x="262" y="14"/>
                      </a:lnTo>
                      <a:lnTo>
                        <a:pt x="270" y="14"/>
                      </a:lnTo>
                      <a:lnTo>
                        <a:pt x="278" y="15"/>
                      </a:lnTo>
                      <a:lnTo>
                        <a:pt x="286" y="15"/>
                      </a:lnTo>
                      <a:lnTo>
                        <a:pt x="295" y="15"/>
                      </a:lnTo>
                      <a:lnTo>
                        <a:pt x="303" y="15"/>
                      </a:lnTo>
                      <a:lnTo>
                        <a:pt x="311" y="15"/>
                      </a:lnTo>
                      <a:lnTo>
                        <a:pt x="318" y="15"/>
                      </a:lnTo>
                      <a:lnTo>
                        <a:pt x="326" y="15"/>
                      </a:lnTo>
                      <a:lnTo>
                        <a:pt x="333" y="15"/>
                      </a:lnTo>
                      <a:lnTo>
                        <a:pt x="341" y="17"/>
                      </a:lnTo>
                      <a:lnTo>
                        <a:pt x="348" y="17"/>
                      </a:lnTo>
                      <a:lnTo>
                        <a:pt x="355" y="17"/>
                      </a:lnTo>
                      <a:lnTo>
                        <a:pt x="362" y="17"/>
                      </a:lnTo>
                      <a:lnTo>
                        <a:pt x="367" y="17"/>
                      </a:lnTo>
                      <a:lnTo>
                        <a:pt x="374" y="17"/>
                      </a:lnTo>
                      <a:lnTo>
                        <a:pt x="380" y="17"/>
                      </a:lnTo>
                      <a:lnTo>
                        <a:pt x="387" y="17"/>
                      </a:lnTo>
                      <a:lnTo>
                        <a:pt x="392" y="17"/>
                      </a:lnTo>
                      <a:lnTo>
                        <a:pt x="396" y="17"/>
                      </a:lnTo>
                      <a:lnTo>
                        <a:pt x="402" y="17"/>
                      </a:lnTo>
                      <a:lnTo>
                        <a:pt x="406" y="17"/>
                      </a:lnTo>
                      <a:lnTo>
                        <a:pt x="411" y="17"/>
                      </a:lnTo>
                      <a:lnTo>
                        <a:pt x="418" y="17"/>
                      </a:lnTo>
                      <a:lnTo>
                        <a:pt x="427" y="17"/>
                      </a:lnTo>
                      <a:lnTo>
                        <a:pt x="713" y="21"/>
                      </a:lnTo>
                      <a:lnTo>
                        <a:pt x="717" y="8"/>
                      </a:lnTo>
                      <a:lnTo>
                        <a:pt x="71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8" name="Freeform 121">
                  <a:extLst>
                    <a:ext uri="{FF2B5EF4-FFF2-40B4-BE49-F238E27FC236}">
                      <a16:creationId xmlns:a16="http://schemas.microsoft.com/office/drawing/2014/main" id="{FC63F0D2-AE67-2561-CCDC-2FFC799F33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3" y="2650"/>
                  <a:ext cx="310" cy="116"/>
                </a:xfrm>
                <a:custGeom>
                  <a:avLst/>
                  <a:gdLst>
                    <a:gd name="T0" fmla="*/ 304 w 310"/>
                    <a:gd name="T1" fmla="*/ 13 h 116"/>
                    <a:gd name="T2" fmla="*/ 293 w 310"/>
                    <a:gd name="T3" fmla="*/ 11 h 116"/>
                    <a:gd name="T4" fmla="*/ 284 w 310"/>
                    <a:gd name="T5" fmla="*/ 11 h 116"/>
                    <a:gd name="T6" fmla="*/ 274 w 310"/>
                    <a:gd name="T7" fmla="*/ 11 h 116"/>
                    <a:gd name="T8" fmla="*/ 265 w 310"/>
                    <a:gd name="T9" fmla="*/ 11 h 116"/>
                    <a:gd name="T10" fmla="*/ 255 w 310"/>
                    <a:gd name="T11" fmla="*/ 11 h 116"/>
                    <a:gd name="T12" fmla="*/ 244 w 310"/>
                    <a:gd name="T13" fmla="*/ 11 h 116"/>
                    <a:gd name="T14" fmla="*/ 234 w 310"/>
                    <a:gd name="T15" fmla="*/ 13 h 116"/>
                    <a:gd name="T16" fmla="*/ 223 w 310"/>
                    <a:gd name="T17" fmla="*/ 14 h 116"/>
                    <a:gd name="T18" fmla="*/ 212 w 310"/>
                    <a:gd name="T19" fmla="*/ 16 h 116"/>
                    <a:gd name="T20" fmla="*/ 203 w 310"/>
                    <a:gd name="T21" fmla="*/ 17 h 116"/>
                    <a:gd name="T22" fmla="*/ 190 w 310"/>
                    <a:gd name="T23" fmla="*/ 17 h 116"/>
                    <a:gd name="T24" fmla="*/ 181 w 310"/>
                    <a:gd name="T25" fmla="*/ 20 h 116"/>
                    <a:gd name="T26" fmla="*/ 170 w 310"/>
                    <a:gd name="T27" fmla="*/ 21 h 116"/>
                    <a:gd name="T28" fmla="*/ 160 w 310"/>
                    <a:gd name="T29" fmla="*/ 24 h 116"/>
                    <a:gd name="T30" fmla="*/ 150 w 310"/>
                    <a:gd name="T31" fmla="*/ 25 h 116"/>
                    <a:gd name="T32" fmla="*/ 141 w 310"/>
                    <a:gd name="T33" fmla="*/ 28 h 116"/>
                    <a:gd name="T34" fmla="*/ 130 w 310"/>
                    <a:gd name="T35" fmla="*/ 29 h 116"/>
                    <a:gd name="T36" fmla="*/ 120 w 310"/>
                    <a:gd name="T37" fmla="*/ 32 h 116"/>
                    <a:gd name="T38" fmla="*/ 109 w 310"/>
                    <a:gd name="T39" fmla="*/ 35 h 116"/>
                    <a:gd name="T40" fmla="*/ 101 w 310"/>
                    <a:gd name="T41" fmla="*/ 38 h 116"/>
                    <a:gd name="T42" fmla="*/ 90 w 310"/>
                    <a:gd name="T43" fmla="*/ 40 h 116"/>
                    <a:gd name="T44" fmla="*/ 82 w 310"/>
                    <a:gd name="T45" fmla="*/ 43 h 116"/>
                    <a:gd name="T46" fmla="*/ 65 w 310"/>
                    <a:gd name="T47" fmla="*/ 47 h 116"/>
                    <a:gd name="T48" fmla="*/ 50 w 310"/>
                    <a:gd name="T49" fmla="*/ 53 h 116"/>
                    <a:gd name="T50" fmla="*/ 36 w 310"/>
                    <a:gd name="T51" fmla="*/ 58 h 116"/>
                    <a:gd name="T52" fmla="*/ 25 w 310"/>
                    <a:gd name="T53" fmla="*/ 64 h 116"/>
                    <a:gd name="T54" fmla="*/ 16 w 310"/>
                    <a:gd name="T55" fmla="*/ 69 h 116"/>
                    <a:gd name="T56" fmla="*/ 7 w 310"/>
                    <a:gd name="T57" fmla="*/ 116 h 116"/>
                    <a:gd name="T58" fmla="*/ 5 w 310"/>
                    <a:gd name="T59" fmla="*/ 62 h 116"/>
                    <a:gd name="T60" fmla="*/ 18 w 310"/>
                    <a:gd name="T61" fmla="*/ 54 h 116"/>
                    <a:gd name="T62" fmla="*/ 31 w 310"/>
                    <a:gd name="T63" fmla="*/ 49 h 116"/>
                    <a:gd name="T64" fmla="*/ 40 w 310"/>
                    <a:gd name="T65" fmla="*/ 44 h 116"/>
                    <a:gd name="T66" fmla="*/ 50 w 310"/>
                    <a:gd name="T67" fmla="*/ 40 h 116"/>
                    <a:gd name="T68" fmla="*/ 60 w 310"/>
                    <a:gd name="T69" fmla="*/ 38 h 116"/>
                    <a:gd name="T70" fmla="*/ 71 w 310"/>
                    <a:gd name="T71" fmla="*/ 35 h 116"/>
                    <a:gd name="T72" fmla="*/ 80 w 310"/>
                    <a:gd name="T73" fmla="*/ 31 h 116"/>
                    <a:gd name="T74" fmla="*/ 91 w 310"/>
                    <a:gd name="T75" fmla="*/ 28 h 116"/>
                    <a:gd name="T76" fmla="*/ 102 w 310"/>
                    <a:gd name="T77" fmla="*/ 25 h 116"/>
                    <a:gd name="T78" fmla="*/ 115 w 310"/>
                    <a:gd name="T79" fmla="*/ 22 h 116"/>
                    <a:gd name="T80" fmla="*/ 126 w 310"/>
                    <a:gd name="T81" fmla="*/ 20 h 116"/>
                    <a:gd name="T82" fmla="*/ 138 w 310"/>
                    <a:gd name="T83" fmla="*/ 17 h 116"/>
                    <a:gd name="T84" fmla="*/ 150 w 310"/>
                    <a:gd name="T85" fmla="*/ 16 h 116"/>
                    <a:gd name="T86" fmla="*/ 163 w 310"/>
                    <a:gd name="T87" fmla="*/ 14 h 116"/>
                    <a:gd name="T88" fmla="*/ 174 w 310"/>
                    <a:gd name="T89" fmla="*/ 11 h 116"/>
                    <a:gd name="T90" fmla="*/ 186 w 310"/>
                    <a:gd name="T91" fmla="*/ 10 h 116"/>
                    <a:gd name="T92" fmla="*/ 197 w 310"/>
                    <a:gd name="T93" fmla="*/ 9 h 116"/>
                    <a:gd name="T94" fmla="*/ 210 w 310"/>
                    <a:gd name="T95" fmla="*/ 7 h 116"/>
                    <a:gd name="T96" fmla="*/ 219 w 310"/>
                    <a:gd name="T97" fmla="*/ 4 h 116"/>
                    <a:gd name="T98" fmla="*/ 230 w 310"/>
                    <a:gd name="T99" fmla="*/ 4 h 116"/>
                    <a:gd name="T100" fmla="*/ 243 w 310"/>
                    <a:gd name="T101" fmla="*/ 3 h 116"/>
                    <a:gd name="T102" fmla="*/ 252 w 310"/>
                    <a:gd name="T103" fmla="*/ 3 h 116"/>
                    <a:gd name="T104" fmla="*/ 260 w 310"/>
                    <a:gd name="T105" fmla="*/ 2 h 116"/>
                    <a:gd name="T106" fmla="*/ 274 w 310"/>
                    <a:gd name="T107" fmla="*/ 2 h 116"/>
                    <a:gd name="T108" fmla="*/ 291 w 310"/>
                    <a:gd name="T109" fmla="*/ 0 h 116"/>
                    <a:gd name="T110" fmla="*/ 304 w 310"/>
                    <a:gd name="T111" fmla="*/ 2 h 116"/>
                    <a:gd name="T112" fmla="*/ 310 w 310"/>
                    <a:gd name="T113" fmla="*/ 3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10" h="116">
                      <a:moveTo>
                        <a:pt x="310" y="3"/>
                      </a:moveTo>
                      <a:lnTo>
                        <a:pt x="304" y="13"/>
                      </a:lnTo>
                      <a:lnTo>
                        <a:pt x="299" y="11"/>
                      </a:lnTo>
                      <a:lnTo>
                        <a:pt x="293" y="11"/>
                      </a:lnTo>
                      <a:lnTo>
                        <a:pt x="289" y="11"/>
                      </a:lnTo>
                      <a:lnTo>
                        <a:pt x="284" y="11"/>
                      </a:lnTo>
                      <a:lnTo>
                        <a:pt x="280" y="11"/>
                      </a:lnTo>
                      <a:lnTo>
                        <a:pt x="274" y="11"/>
                      </a:lnTo>
                      <a:lnTo>
                        <a:pt x="269" y="11"/>
                      </a:lnTo>
                      <a:lnTo>
                        <a:pt x="265" y="11"/>
                      </a:lnTo>
                      <a:lnTo>
                        <a:pt x="259" y="11"/>
                      </a:lnTo>
                      <a:lnTo>
                        <a:pt x="255" y="11"/>
                      </a:lnTo>
                      <a:lnTo>
                        <a:pt x="249" y="11"/>
                      </a:lnTo>
                      <a:lnTo>
                        <a:pt x="244" y="11"/>
                      </a:lnTo>
                      <a:lnTo>
                        <a:pt x="238" y="11"/>
                      </a:lnTo>
                      <a:lnTo>
                        <a:pt x="234" y="13"/>
                      </a:lnTo>
                      <a:lnTo>
                        <a:pt x="229" y="13"/>
                      </a:lnTo>
                      <a:lnTo>
                        <a:pt x="223" y="14"/>
                      </a:lnTo>
                      <a:lnTo>
                        <a:pt x="218" y="14"/>
                      </a:lnTo>
                      <a:lnTo>
                        <a:pt x="212" y="16"/>
                      </a:lnTo>
                      <a:lnTo>
                        <a:pt x="207" y="16"/>
                      </a:lnTo>
                      <a:lnTo>
                        <a:pt x="203" y="17"/>
                      </a:lnTo>
                      <a:lnTo>
                        <a:pt x="196" y="17"/>
                      </a:lnTo>
                      <a:lnTo>
                        <a:pt x="190" y="17"/>
                      </a:lnTo>
                      <a:lnTo>
                        <a:pt x="186" y="18"/>
                      </a:lnTo>
                      <a:lnTo>
                        <a:pt x="181" y="20"/>
                      </a:lnTo>
                      <a:lnTo>
                        <a:pt x="175" y="20"/>
                      </a:lnTo>
                      <a:lnTo>
                        <a:pt x="170" y="21"/>
                      </a:lnTo>
                      <a:lnTo>
                        <a:pt x="166" y="21"/>
                      </a:lnTo>
                      <a:lnTo>
                        <a:pt x="160" y="24"/>
                      </a:lnTo>
                      <a:lnTo>
                        <a:pt x="155" y="24"/>
                      </a:lnTo>
                      <a:lnTo>
                        <a:pt x="150" y="25"/>
                      </a:lnTo>
                      <a:lnTo>
                        <a:pt x="145" y="27"/>
                      </a:lnTo>
                      <a:lnTo>
                        <a:pt x="141" y="28"/>
                      </a:lnTo>
                      <a:lnTo>
                        <a:pt x="134" y="28"/>
                      </a:lnTo>
                      <a:lnTo>
                        <a:pt x="130" y="29"/>
                      </a:lnTo>
                      <a:lnTo>
                        <a:pt x="124" y="31"/>
                      </a:lnTo>
                      <a:lnTo>
                        <a:pt x="120" y="32"/>
                      </a:lnTo>
                      <a:lnTo>
                        <a:pt x="115" y="33"/>
                      </a:lnTo>
                      <a:lnTo>
                        <a:pt x="109" y="35"/>
                      </a:lnTo>
                      <a:lnTo>
                        <a:pt x="105" y="36"/>
                      </a:lnTo>
                      <a:lnTo>
                        <a:pt x="101" y="38"/>
                      </a:lnTo>
                      <a:lnTo>
                        <a:pt x="95" y="38"/>
                      </a:lnTo>
                      <a:lnTo>
                        <a:pt x="90" y="40"/>
                      </a:lnTo>
                      <a:lnTo>
                        <a:pt x="86" y="40"/>
                      </a:lnTo>
                      <a:lnTo>
                        <a:pt x="82" y="43"/>
                      </a:lnTo>
                      <a:lnTo>
                        <a:pt x="73" y="44"/>
                      </a:lnTo>
                      <a:lnTo>
                        <a:pt x="65" y="47"/>
                      </a:lnTo>
                      <a:lnTo>
                        <a:pt x="57" y="50"/>
                      </a:lnTo>
                      <a:lnTo>
                        <a:pt x="50" y="53"/>
                      </a:lnTo>
                      <a:lnTo>
                        <a:pt x="42" y="55"/>
                      </a:lnTo>
                      <a:lnTo>
                        <a:pt x="36" y="58"/>
                      </a:lnTo>
                      <a:lnTo>
                        <a:pt x="29" y="61"/>
                      </a:lnTo>
                      <a:lnTo>
                        <a:pt x="25" y="64"/>
                      </a:lnTo>
                      <a:lnTo>
                        <a:pt x="20" y="66"/>
                      </a:lnTo>
                      <a:lnTo>
                        <a:pt x="16" y="69"/>
                      </a:lnTo>
                      <a:lnTo>
                        <a:pt x="20" y="116"/>
                      </a:lnTo>
                      <a:lnTo>
                        <a:pt x="7" y="116"/>
                      </a:lnTo>
                      <a:lnTo>
                        <a:pt x="0" y="68"/>
                      </a:lnTo>
                      <a:lnTo>
                        <a:pt x="5" y="62"/>
                      </a:lnTo>
                      <a:lnTo>
                        <a:pt x="11" y="58"/>
                      </a:lnTo>
                      <a:lnTo>
                        <a:pt x="18" y="54"/>
                      </a:lnTo>
                      <a:lnTo>
                        <a:pt x="28" y="51"/>
                      </a:lnTo>
                      <a:lnTo>
                        <a:pt x="31" y="49"/>
                      </a:lnTo>
                      <a:lnTo>
                        <a:pt x="35" y="46"/>
                      </a:lnTo>
                      <a:lnTo>
                        <a:pt x="40" y="44"/>
                      </a:lnTo>
                      <a:lnTo>
                        <a:pt x="44" y="43"/>
                      </a:lnTo>
                      <a:lnTo>
                        <a:pt x="50" y="40"/>
                      </a:lnTo>
                      <a:lnTo>
                        <a:pt x="55" y="39"/>
                      </a:lnTo>
                      <a:lnTo>
                        <a:pt x="60" y="38"/>
                      </a:lnTo>
                      <a:lnTo>
                        <a:pt x="65" y="36"/>
                      </a:lnTo>
                      <a:lnTo>
                        <a:pt x="71" y="35"/>
                      </a:lnTo>
                      <a:lnTo>
                        <a:pt x="76" y="33"/>
                      </a:lnTo>
                      <a:lnTo>
                        <a:pt x="80" y="31"/>
                      </a:lnTo>
                      <a:lnTo>
                        <a:pt x="86" y="29"/>
                      </a:lnTo>
                      <a:lnTo>
                        <a:pt x="91" y="28"/>
                      </a:lnTo>
                      <a:lnTo>
                        <a:pt x="97" y="28"/>
                      </a:lnTo>
                      <a:lnTo>
                        <a:pt x="102" y="25"/>
                      </a:lnTo>
                      <a:lnTo>
                        <a:pt x="109" y="25"/>
                      </a:lnTo>
                      <a:lnTo>
                        <a:pt x="115" y="22"/>
                      </a:lnTo>
                      <a:lnTo>
                        <a:pt x="121" y="21"/>
                      </a:lnTo>
                      <a:lnTo>
                        <a:pt x="126" y="20"/>
                      </a:lnTo>
                      <a:lnTo>
                        <a:pt x="132" y="20"/>
                      </a:lnTo>
                      <a:lnTo>
                        <a:pt x="138" y="17"/>
                      </a:lnTo>
                      <a:lnTo>
                        <a:pt x="145" y="17"/>
                      </a:lnTo>
                      <a:lnTo>
                        <a:pt x="150" y="16"/>
                      </a:lnTo>
                      <a:lnTo>
                        <a:pt x="157" y="16"/>
                      </a:lnTo>
                      <a:lnTo>
                        <a:pt x="163" y="14"/>
                      </a:lnTo>
                      <a:lnTo>
                        <a:pt x="170" y="13"/>
                      </a:lnTo>
                      <a:lnTo>
                        <a:pt x="174" y="11"/>
                      </a:lnTo>
                      <a:lnTo>
                        <a:pt x="181" y="11"/>
                      </a:lnTo>
                      <a:lnTo>
                        <a:pt x="186" y="10"/>
                      </a:lnTo>
                      <a:lnTo>
                        <a:pt x="192" y="9"/>
                      </a:lnTo>
                      <a:lnTo>
                        <a:pt x="197" y="9"/>
                      </a:lnTo>
                      <a:lnTo>
                        <a:pt x="204" y="9"/>
                      </a:lnTo>
                      <a:lnTo>
                        <a:pt x="210" y="7"/>
                      </a:lnTo>
                      <a:lnTo>
                        <a:pt x="215" y="6"/>
                      </a:lnTo>
                      <a:lnTo>
                        <a:pt x="219" y="4"/>
                      </a:lnTo>
                      <a:lnTo>
                        <a:pt x="226" y="4"/>
                      </a:lnTo>
                      <a:lnTo>
                        <a:pt x="230" y="4"/>
                      </a:lnTo>
                      <a:lnTo>
                        <a:pt x="236" y="3"/>
                      </a:lnTo>
                      <a:lnTo>
                        <a:pt x="243" y="3"/>
                      </a:lnTo>
                      <a:lnTo>
                        <a:pt x="248" y="3"/>
                      </a:lnTo>
                      <a:lnTo>
                        <a:pt x="252" y="3"/>
                      </a:lnTo>
                      <a:lnTo>
                        <a:pt x="256" y="3"/>
                      </a:lnTo>
                      <a:lnTo>
                        <a:pt x="260" y="2"/>
                      </a:lnTo>
                      <a:lnTo>
                        <a:pt x="266" y="2"/>
                      </a:lnTo>
                      <a:lnTo>
                        <a:pt x="274" y="2"/>
                      </a:lnTo>
                      <a:lnTo>
                        <a:pt x="284" y="2"/>
                      </a:lnTo>
                      <a:lnTo>
                        <a:pt x="291" y="0"/>
                      </a:lnTo>
                      <a:lnTo>
                        <a:pt x="298" y="0"/>
                      </a:lnTo>
                      <a:lnTo>
                        <a:pt x="304" y="2"/>
                      </a:lnTo>
                      <a:lnTo>
                        <a:pt x="310" y="3"/>
                      </a:lnTo>
                      <a:lnTo>
                        <a:pt x="31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9" name="Freeform 122">
                  <a:extLst>
                    <a:ext uri="{FF2B5EF4-FFF2-40B4-BE49-F238E27FC236}">
                      <a16:creationId xmlns:a16="http://schemas.microsoft.com/office/drawing/2014/main" id="{06386F6D-5EFD-B244-D7A7-64A227DEBC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8" y="2237"/>
                  <a:ext cx="34" cy="244"/>
                </a:xfrm>
                <a:custGeom>
                  <a:avLst/>
                  <a:gdLst>
                    <a:gd name="T0" fmla="*/ 0 w 34"/>
                    <a:gd name="T1" fmla="*/ 11 h 244"/>
                    <a:gd name="T2" fmla="*/ 1 w 34"/>
                    <a:gd name="T3" fmla="*/ 21 h 244"/>
                    <a:gd name="T4" fmla="*/ 3 w 34"/>
                    <a:gd name="T5" fmla="*/ 32 h 244"/>
                    <a:gd name="T6" fmla="*/ 6 w 34"/>
                    <a:gd name="T7" fmla="*/ 44 h 244"/>
                    <a:gd name="T8" fmla="*/ 8 w 34"/>
                    <a:gd name="T9" fmla="*/ 58 h 244"/>
                    <a:gd name="T10" fmla="*/ 10 w 34"/>
                    <a:gd name="T11" fmla="*/ 72 h 244"/>
                    <a:gd name="T12" fmla="*/ 12 w 34"/>
                    <a:gd name="T13" fmla="*/ 87 h 244"/>
                    <a:gd name="T14" fmla="*/ 17 w 34"/>
                    <a:gd name="T15" fmla="*/ 102 h 244"/>
                    <a:gd name="T16" fmla="*/ 18 w 34"/>
                    <a:gd name="T17" fmla="*/ 119 h 244"/>
                    <a:gd name="T18" fmla="*/ 19 w 34"/>
                    <a:gd name="T19" fmla="*/ 135 h 244"/>
                    <a:gd name="T20" fmla="*/ 21 w 34"/>
                    <a:gd name="T21" fmla="*/ 152 h 244"/>
                    <a:gd name="T22" fmla="*/ 22 w 34"/>
                    <a:gd name="T23" fmla="*/ 168 h 244"/>
                    <a:gd name="T24" fmla="*/ 25 w 34"/>
                    <a:gd name="T25" fmla="*/ 186 h 244"/>
                    <a:gd name="T26" fmla="*/ 25 w 34"/>
                    <a:gd name="T27" fmla="*/ 203 h 244"/>
                    <a:gd name="T28" fmla="*/ 25 w 34"/>
                    <a:gd name="T29" fmla="*/ 219 h 244"/>
                    <a:gd name="T30" fmla="*/ 25 w 34"/>
                    <a:gd name="T31" fmla="*/ 236 h 244"/>
                    <a:gd name="T32" fmla="*/ 33 w 34"/>
                    <a:gd name="T33" fmla="*/ 243 h 244"/>
                    <a:gd name="T34" fmla="*/ 33 w 34"/>
                    <a:gd name="T35" fmla="*/ 226 h 244"/>
                    <a:gd name="T36" fmla="*/ 34 w 34"/>
                    <a:gd name="T37" fmla="*/ 211 h 244"/>
                    <a:gd name="T38" fmla="*/ 33 w 34"/>
                    <a:gd name="T39" fmla="*/ 194 h 244"/>
                    <a:gd name="T40" fmla="*/ 33 w 34"/>
                    <a:gd name="T41" fmla="*/ 178 h 244"/>
                    <a:gd name="T42" fmla="*/ 30 w 34"/>
                    <a:gd name="T43" fmla="*/ 160 h 244"/>
                    <a:gd name="T44" fmla="*/ 29 w 34"/>
                    <a:gd name="T45" fmla="*/ 143 h 244"/>
                    <a:gd name="T46" fmla="*/ 26 w 34"/>
                    <a:gd name="T47" fmla="*/ 125 h 244"/>
                    <a:gd name="T48" fmla="*/ 25 w 34"/>
                    <a:gd name="T49" fmla="*/ 110 h 244"/>
                    <a:gd name="T50" fmla="*/ 21 w 34"/>
                    <a:gd name="T51" fmla="*/ 92 h 244"/>
                    <a:gd name="T52" fmla="*/ 18 w 34"/>
                    <a:gd name="T53" fmla="*/ 77 h 244"/>
                    <a:gd name="T54" fmla="*/ 17 w 34"/>
                    <a:gd name="T55" fmla="*/ 62 h 244"/>
                    <a:gd name="T56" fmla="*/ 14 w 34"/>
                    <a:gd name="T57" fmla="*/ 48 h 244"/>
                    <a:gd name="T58" fmla="*/ 11 w 34"/>
                    <a:gd name="T59" fmla="*/ 33 h 244"/>
                    <a:gd name="T60" fmla="*/ 8 w 34"/>
                    <a:gd name="T61" fmla="*/ 21 h 244"/>
                    <a:gd name="T62" fmla="*/ 7 w 34"/>
                    <a:gd name="T63" fmla="*/ 10 h 244"/>
                    <a:gd name="T64" fmla="*/ 6 w 34"/>
                    <a:gd name="T65" fmla="*/ 0 h 244"/>
                    <a:gd name="T66" fmla="*/ 0 w 34"/>
                    <a:gd name="T67" fmla="*/ 8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4" h="244">
                      <a:moveTo>
                        <a:pt x="0" y="8"/>
                      </a:move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3" y="26"/>
                      </a:lnTo>
                      <a:lnTo>
                        <a:pt x="3" y="32"/>
                      </a:lnTo>
                      <a:lnTo>
                        <a:pt x="4" y="39"/>
                      </a:lnTo>
                      <a:lnTo>
                        <a:pt x="6" y="44"/>
                      </a:lnTo>
                      <a:lnTo>
                        <a:pt x="7" y="52"/>
                      </a:lnTo>
                      <a:lnTo>
                        <a:pt x="8" y="58"/>
                      </a:lnTo>
                      <a:lnTo>
                        <a:pt x="10" y="65"/>
                      </a:lnTo>
                      <a:lnTo>
                        <a:pt x="10" y="72"/>
                      </a:lnTo>
                      <a:lnTo>
                        <a:pt x="12" y="79"/>
                      </a:lnTo>
                      <a:lnTo>
                        <a:pt x="12" y="87"/>
                      </a:lnTo>
                      <a:lnTo>
                        <a:pt x="14" y="94"/>
                      </a:lnTo>
                      <a:lnTo>
                        <a:pt x="17" y="102"/>
                      </a:lnTo>
                      <a:lnTo>
                        <a:pt x="18" y="110"/>
                      </a:lnTo>
                      <a:lnTo>
                        <a:pt x="18" y="119"/>
                      </a:lnTo>
                      <a:lnTo>
                        <a:pt x="19" y="127"/>
                      </a:lnTo>
                      <a:lnTo>
                        <a:pt x="19" y="135"/>
                      </a:lnTo>
                      <a:lnTo>
                        <a:pt x="21" y="143"/>
                      </a:lnTo>
                      <a:lnTo>
                        <a:pt x="21" y="152"/>
                      </a:lnTo>
                      <a:lnTo>
                        <a:pt x="22" y="160"/>
                      </a:lnTo>
                      <a:lnTo>
                        <a:pt x="22" y="168"/>
                      </a:lnTo>
                      <a:lnTo>
                        <a:pt x="25" y="178"/>
                      </a:lnTo>
                      <a:lnTo>
                        <a:pt x="25" y="186"/>
                      </a:lnTo>
                      <a:lnTo>
                        <a:pt x="25" y="194"/>
                      </a:lnTo>
                      <a:lnTo>
                        <a:pt x="25" y="203"/>
                      </a:lnTo>
                      <a:lnTo>
                        <a:pt x="26" y="211"/>
                      </a:lnTo>
                      <a:lnTo>
                        <a:pt x="25" y="219"/>
                      </a:lnTo>
                      <a:lnTo>
                        <a:pt x="25" y="227"/>
                      </a:lnTo>
                      <a:lnTo>
                        <a:pt x="25" y="236"/>
                      </a:lnTo>
                      <a:lnTo>
                        <a:pt x="25" y="244"/>
                      </a:lnTo>
                      <a:lnTo>
                        <a:pt x="33" y="243"/>
                      </a:lnTo>
                      <a:lnTo>
                        <a:pt x="33" y="234"/>
                      </a:lnTo>
                      <a:lnTo>
                        <a:pt x="33" y="226"/>
                      </a:lnTo>
                      <a:lnTo>
                        <a:pt x="33" y="218"/>
                      </a:lnTo>
                      <a:lnTo>
                        <a:pt x="34" y="211"/>
                      </a:lnTo>
                      <a:lnTo>
                        <a:pt x="33" y="201"/>
                      </a:lnTo>
                      <a:lnTo>
                        <a:pt x="33" y="194"/>
                      </a:lnTo>
                      <a:lnTo>
                        <a:pt x="33" y="185"/>
                      </a:lnTo>
                      <a:lnTo>
                        <a:pt x="33" y="178"/>
                      </a:lnTo>
                      <a:lnTo>
                        <a:pt x="30" y="168"/>
                      </a:lnTo>
                      <a:lnTo>
                        <a:pt x="30" y="160"/>
                      </a:lnTo>
                      <a:lnTo>
                        <a:pt x="29" y="150"/>
                      </a:lnTo>
                      <a:lnTo>
                        <a:pt x="29" y="143"/>
                      </a:lnTo>
                      <a:lnTo>
                        <a:pt x="28" y="134"/>
                      </a:lnTo>
                      <a:lnTo>
                        <a:pt x="26" y="125"/>
                      </a:lnTo>
                      <a:lnTo>
                        <a:pt x="25" y="117"/>
                      </a:lnTo>
                      <a:lnTo>
                        <a:pt x="25" y="110"/>
                      </a:lnTo>
                      <a:lnTo>
                        <a:pt x="22" y="101"/>
                      </a:lnTo>
                      <a:lnTo>
                        <a:pt x="21" y="92"/>
                      </a:lnTo>
                      <a:lnTo>
                        <a:pt x="19" y="85"/>
                      </a:lnTo>
                      <a:lnTo>
                        <a:pt x="18" y="77"/>
                      </a:lnTo>
                      <a:lnTo>
                        <a:pt x="17" y="69"/>
                      </a:lnTo>
                      <a:lnTo>
                        <a:pt x="17" y="62"/>
                      </a:lnTo>
                      <a:lnTo>
                        <a:pt x="14" y="54"/>
                      </a:lnTo>
                      <a:lnTo>
                        <a:pt x="14" y="48"/>
                      </a:lnTo>
                      <a:lnTo>
                        <a:pt x="12" y="40"/>
                      </a:lnTo>
                      <a:lnTo>
                        <a:pt x="11" y="33"/>
                      </a:lnTo>
                      <a:lnTo>
                        <a:pt x="10" y="26"/>
                      </a:lnTo>
                      <a:lnTo>
                        <a:pt x="8" y="21"/>
                      </a:lnTo>
                      <a:lnTo>
                        <a:pt x="8" y="15"/>
                      </a:lnTo>
                      <a:lnTo>
                        <a:pt x="7" y="10"/>
                      </a:lnTo>
                      <a:lnTo>
                        <a:pt x="6" y="4"/>
                      </a:lnTo>
                      <a:lnTo>
                        <a:pt x="6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0" name="Freeform 123">
                  <a:extLst>
                    <a:ext uri="{FF2B5EF4-FFF2-40B4-BE49-F238E27FC236}">
                      <a16:creationId xmlns:a16="http://schemas.microsoft.com/office/drawing/2014/main" id="{C39F67CC-D544-AE99-F95A-1A98F3E584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4" y="2317"/>
                  <a:ext cx="24" cy="226"/>
                </a:xfrm>
                <a:custGeom>
                  <a:avLst/>
                  <a:gdLst>
                    <a:gd name="T0" fmla="*/ 21 w 24"/>
                    <a:gd name="T1" fmla="*/ 1 h 226"/>
                    <a:gd name="T2" fmla="*/ 19 w 24"/>
                    <a:gd name="T3" fmla="*/ 7 h 226"/>
                    <a:gd name="T4" fmla="*/ 17 w 24"/>
                    <a:gd name="T5" fmla="*/ 16 h 226"/>
                    <a:gd name="T6" fmla="*/ 15 w 24"/>
                    <a:gd name="T7" fmla="*/ 29 h 226"/>
                    <a:gd name="T8" fmla="*/ 14 w 24"/>
                    <a:gd name="T9" fmla="*/ 43 h 226"/>
                    <a:gd name="T10" fmla="*/ 11 w 24"/>
                    <a:gd name="T11" fmla="*/ 58 h 226"/>
                    <a:gd name="T12" fmla="*/ 11 w 24"/>
                    <a:gd name="T13" fmla="*/ 74 h 226"/>
                    <a:gd name="T14" fmla="*/ 10 w 24"/>
                    <a:gd name="T15" fmla="*/ 88 h 226"/>
                    <a:gd name="T16" fmla="*/ 10 w 24"/>
                    <a:gd name="T17" fmla="*/ 98 h 226"/>
                    <a:gd name="T18" fmla="*/ 8 w 24"/>
                    <a:gd name="T19" fmla="*/ 112 h 226"/>
                    <a:gd name="T20" fmla="*/ 7 w 24"/>
                    <a:gd name="T21" fmla="*/ 124 h 226"/>
                    <a:gd name="T22" fmla="*/ 7 w 24"/>
                    <a:gd name="T23" fmla="*/ 134 h 226"/>
                    <a:gd name="T24" fmla="*/ 6 w 24"/>
                    <a:gd name="T25" fmla="*/ 147 h 226"/>
                    <a:gd name="T26" fmla="*/ 4 w 24"/>
                    <a:gd name="T27" fmla="*/ 164 h 226"/>
                    <a:gd name="T28" fmla="*/ 3 w 24"/>
                    <a:gd name="T29" fmla="*/ 180 h 226"/>
                    <a:gd name="T30" fmla="*/ 2 w 24"/>
                    <a:gd name="T31" fmla="*/ 196 h 226"/>
                    <a:gd name="T32" fmla="*/ 2 w 24"/>
                    <a:gd name="T33" fmla="*/ 208 h 226"/>
                    <a:gd name="T34" fmla="*/ 0 w 24"/>
                    <a:gd name="T35" fmla="*/ 219 h 226"/>
                    <a:gd name="T36" fmla="*/ 7 w 24"/>
                    <a:gd name="T37" fmla="*/ 226 h 226"/>
                    <a:gd name="T38" fmla="*/ 7 w 24"/>
                    <a:gd name="T39" fmla="*/ 215 h 226"/>
                    <a:gd name="T40" fmla="*/ 10 w 24"/>
                    <a:gd name="T41" fmla="*/ 201 h 226"/>
                    <a:gd name="T42" fmla="*/ 10 w 24"/>
                    <a:gd name="T43" fmla="*/ 189 h 226"/>
                    <a:gd name="T44" fmla="*/ 11 w 24"/>
                    <a:gd name="T45" fmla="*/ 176 h 226"/>
                    <a:gd name="T46" fmla="*/ 13 w 24"/>
                    <a:gd name="T47" fmla="*/ 161 h 226"/>
                    <a:gd name="T48" fmla="*/ 14 w 24"/>
                    <a:gd name="T49" fmla="*/ 146 h 226"/>
                    <a:gd name="T50" fmla="*/ 15 w 24"/>
                    <a:gd name="T51" fmla="*/ 131 h 226"/>
                    <a:gd name="T52" fmla="*/ 17 w 24"/>
                    <a:gd name="T53" fmla="*/ 116 h 226"/>
                    <a:gd name="T54" fmla="*/ 17 w 24"/>
                    <a:gd name="T55" fmla="*/ 101 h 226"/>
                    <a:gd name="T56" fmla="*/ 18 w 24"/>
                    <a:gd name="T57" fmla="*/ 85 h 226"/>
                    <a:gd name="T58" fmla="*/ 18 w 24"/>
                    <a:gd name="T59" fmla="*/ 70 h 226"/>
                    <a:gd name="T60" fmla="*/ 19 w 24"/>
                    <a:gd name="T61" fmla="*/ 55 h 226"/>
                    <a:gd name="T62" fmla="*/ 21 w 24"/>
                    <a:gd name="T63" fmla="*/ 41 h 226"/>
                    <a:gd name="T64" fmla="*/ 22 w 24"/>
                    <a:gd name="T65" fmla="*/ 29 h 226"/>
                    <a:gd name="T66" fmla="*/ 22 w 24"/>
                    <a:gd name="T67" fmla="*/ 16 h 226"/>
                    <a:gd name="T68" fmla="*/ 24 w 24"/>
                    <a:gd name="T69" fmla="*/ 7 h 226"/>
                    <a:gd name="T70" fmla="*/ 22 w 24"/>
                    <a:gd name="T71" fmla="*/ 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4" h="226">
                      <a:moveTo>
                        <a:pt x="22" y="0"/>
                      </a:moveTo>
                      <a:lnTo>
                        <a:pt x="21" y="1"/>
                      </a:lnTo>
                      <a:lnTo>
                        <a:pt x="19" y="4"/>
                      </a:lnTo>
                      <a:lnTo>
                        <a:pt x="19" y="7"/>
                      </a:lnTo>
                      <a:lnTo>
                        <a:pt x="18" y="12"/>
                      </a:lnTo>
                      <a:lnTo>
                        <a:pt x="17" y="16"/>
                      </a:lnTo>
                      <a:lnTo>
                        <a:pt x="17" y="22"/>
                      </a:lnTo>
                      <a:lnTo>
                        <a:pt x="15" y="29"/>
                      </a:lnTo>
                      <a:lnTo>
                        <a:pt x="15" y="36"/>
                      </a:lnTo>
                      <a:lnTo>
                        <a:pt x="14" y="43"/>
                      </a:lnTo>
                      <a:lnTo>
                        <a:pt x="14" y="50"/>
                      </a:lnTo>
                      <a:lnTo>
                        <a:pt x="11" y="58"/>
                      </a:lnTo>
                      <a:lnTo>
                        <a:pt x="11" y="66"/>
                      </a:lnTo>
                      <a:lnTo>
                        <a:pt x="11" y="74"/>
                      </a:lnTo>
                      <a:lnTo>
                        <a:pt x="10" y="84"/>
                      </a:lnTo>
                      <a:lnTo>
                        <a:pt x="10" y="88"/>
                      </a:lnTo>
                      <a:lnTo>
                        <a:pt x="10" y="94"/>
                      </a:lnTo>
                      <a:lnTo>
                        <a:pt x="10" y="98"/>
                      </a:lnTo>
                      <a:lnTo>
                        <a:pt x="10" y="103"/>
                      </a:lnTo>
                      <a:lnTo>
                        <a:pt x="8" y="112"/>
                      </a:lnTo>
                      <a:lnTo>
                        <a:pt x="7" y="120"/>
                      </a:lnTo>
                      <a:lnTo>
                        <a:pt x="7" y="124"/>
                      </a:lnTo>
                      <a:lnTo>
                        <a:pt x="7" y="129"/>
                      </a:lnTo>
                      <a:lnTo>
                        <a:pt x="7" y="134"/>
                      </a:lnTo>
                      <a:lnTo>
                        <a:pt x="7" y="139"/>
                      </a:lnTo>
                      <a:lnTo>
                        <a:pt x="6" y="147"/>
                      </a:lnTo>
                      <a:lnTo>
                        <a:pt x="6" y="156"/>
                      </a:lnTo>
                      <a:lnTo>
                        <a:pt x="4" y="164"/>
                      </a:lnTo>
                      <a:lnTo>
                        <a:pt x="4" y="174"/>
                      </a:lnTo>
                      <a:lnTo>
                        <a:pt x="3" y="180"/>
                      </a:lnTo>
                      <a:lnTo>
                        <a:pt x="3" y="189"/>
                      </a:lnTo>
                      <a:lnTo>
                        <a:pt x="2" y="196"/>
                      </a:lnTo>
                      <a:lnTo>
                        <a:pt x="2" y="202"/>
                      </a:lnTo>
                      <a:lnTo>
                        <a:pt x="2" y="208"/>
                      </a:lnTo>
                      <a:lnTo>
                        <a:pt x="0" y="215"/>
                      </a:lnTo>
                      <a:lnTo>
                        <a:pt x="0" y="219"/>
                      </a:lnTo>
                      <a:lnTo>
                        <a:pt x="0" y="225"/>
                      </a:lnTo>
                      <a:lnTo>
                        <a:pt x="7" y="226"/>
                      </a:lnTo>
                      <a:lnTo>
                        <a:pt x="7" y="220"/>
                      </a:lnTo>
                      <a:lnTo>
                        <a:pt x="7" y="215"/>
                      </a:lnTo>
                      <a:lnTo>
                        <a:pt x="8" y="208"/>
                      </a:lnTo>
                      <a:lnTo>
                        <a:pt x="10" y="201"/>
                      </a:lnTo>
                      <a:lnTo>
                        <a:pt x="10" y="196"/>
                      </a:lnTo>
                      <a:lnTo>
                        <a:pt x="10" y="189"/>
                      </a:lnTo>
                      <a:lnTo>
                        <a:pt x="11" y="182"/>
                      </a:lnTo>
                      <a:lnTo>
                        <a:pt x="11" y="176"/>
                      </a:lnTo>
                      <a:lnTo>
                        <a:pt x="11" y="168"/>
                      </a:lnTo>
                      <a:lnTo>
                        <a:pt x="13" y="161"/>
                      </a:lnTo>
                      <a:lnTo>
                        <a:pt x="14" y="154"/>
                      </a:lnTo>
                      <a:lnTo>
                        <a:pt x="14" y="146"/>
                      </a:lnTo>
                      <a:lnTo>
                        <a:pt x="14" y="139"/>
                      </a:lnTo>
                      <a:lnTo>
                        <a:pt x="15" y="131"/>
                      </a:lnTo>
                      <a:lnTo>
                        <a:pt x="15" y="124"/>
                      </a:lnTo>
                      <a:lnTo>
                        <a:pt x="17" y="116"/>
                      </a:lnTo>
                      <a:lnTo>
                        <a:pt x="17" y="107"/>
                      </a:lnTo>
                      <a:lnTo>
                        <a:pt x="17" y="101"/>
                      </a:lnTo>
                      <a:lnTo>
                        <a:pt x="18" y="92"/>
                      </a:lnTo>
                      <a:lnTo>
                        <a:pt x="18" y="85"/>
                      </a:lnTo>
                      <a:lnTo>
                        <a:pt x="18" y="77"/>
                      </a:lnTo>
                      <a:lnTo>
                        <a:pt x="18" y="70"/>
                      </a:lnTo>
                      <a:lnTo>
                        <a:pt x="19" y="62"/>
                      </a:lnTo>
                      <a:lnTo>
                        <a:pt x="19" y="55"/>
                      </a:lnTo>
                      <a:lnTo>
                        <a:pt x="19" y="48"/>
                      </a:lnTo>
                      <a:lnTo>
                        <a:pt x="21" y="41"/>
                      </a:lnTo>
                      <a:lnTo>
                        <a:pt x="21" y="34"/>
                      </a:lnTo>
                      <a:lnTo>
                        <a:pt x="22" y="29"/>
                      </a:lnTo>
                      <a:lnTo>
                        <a:pt x="22" y="22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7"/>
                      </a:lnTo>
                      <a:lnTo>
                        <a:pt x="24" y="3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1" name="Freeform 124">
                  <a:extLst>
                    <a:ext uri="{FF2B5EF4-FFF2-40B4-BE49-F238E27FC236}">
                      <a16:creationId xmlns:a16="http://schemas.microsoft.com/office/drawing/2014/main" id="{1A50CEF0-78AA-0207-04CA-E96771B08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2" y="2766"/>
                  <a:ext cx="366" cy="418"/>
                </a:xfrm>
                <a:custGeom>
                  <a:avLst/>
                  <a:gdLst>
                    <a:gd name="T0" fmla="*/ 325 w 366"/>
                    <a:gd name="T1" fmla="*/ 14 h 418"/>
                    <a:gd name="T2" fmla="*/ 366 w 366"/>
                    <a:gd name="T3" fmla="*/ 418 h 418"/>
                    <a:gd name="T4" fmla="*/ 63 w 366"/>
                    <a:gd name="T5" fmla="*/ 394 h 418"/>
                    <a:gd name="T6" fmla="*/ 0 w 366"/>
                    <a:gd name="T7" fmla="*/ 0 h 418"/>
                    <a:gd name="T8" fmla="*/ 325 w 366"/>
                    <a:gd name="T9" fmla="*/ 14 h 418"/>
                    <a:gd name="T10" fmla="*/ 325 w 366"/>
                    <a:gd name="T11" fmla="*/ 14 h 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6" h="418">
                      <a:moveTo>
                        <a:pt x="325" y="14"/>
                      </a:moveTo>
                      <a:lnTo>
                        <a:pt x="366" y="418"/>
                      </a:lnTo>
                      <a:lnTo>
                        <a:pt x="63" y="394"/>
                      </a:lnTo>
                      <a:lnTo>
                        <a:pt x="0" y="0"/>
                      </a:lnTo>
                      <a:lnTo>
                        <a:pt x="325" y="14"/>
                      </a:lnTo>
                      <a:lnTo>
                        <a:pt x="325" y="14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2" name="Freeform 125">
                  <a:extLst>
                    <a:ext uri="{FF2B5EF4-FFF2-40B4-BE49-F238E27FC236}">
                      <a16:creationId xmlns:a16="http://schemas.microsoft.com/office/drawing/2014/main" id="{AD1AB7D3-DE70-21BD-5E53-35B18854D7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1" y="2653"/>
                  <a:ext cx="356" cy="533"/>
                </a:xfrm>
                <a:custGeom>
                  <a:avLst/>
                  <a:gdLst>
                    <a:gd name="T0" fmla="*/ 253 w 356"/>
                    <a:gd name="T1" fmla="*/ 86 h 533"/>
                    <a:gd name="T2" fmla="*/ 253 w 356"/>
                    <a:gd name="T3" fmla="*/ 116 h 533"/>
                    <a:gd name="T4" fmla="*/ 253 w 356"/>
                    <a:gd name="T5" fmla="*/ 139 h 533"/>
                    <a:gd name="T6" fmla="*/ 253 w 356"/>
                    <a:gd name="T7" fmla="*/ 167 h 533"/>
                    <a:gd name="T8" fmla="*/ 254 w 356"/>
                    <a:gd name="T9" fmla="*/ 199 h 533"/>
                    <a:gd name="T10" fmla="*/ 254 w 356"/>
                    <a:gd name="T11" fmla="*/ 229 h 533"/>
                    <a:gd name="T12" fmla="*/ 254 w 356"/>
                    <a:gd name="T13" fmla="*/ 263 h 533"/>
                    <a:gd name="T14" fmla="*/ 254 w 356"/>
                    <a:gd name="T15" fmla="*/ 296 h 533"/>
                    <a:gd name="T16" fmla="*/ 251 w 356"/>
                    <a:gd name="T17" fmla="*/ 332 h 533"/>
                    <a:gd name="T18" fmla="*/ 248 w 356"/>
                    <a:gd name="T19" fmla="*/ 365 h 533"/>
                    <a:gd name="T20" fmla="*/ 244 w 356"/>
                    <a:gd name="T21" fmla="*/ 397 h 533"/>
                    <a:gd name="T22" fmla="*/ 266 w 356"/>
                    <a:gd name="T23" fmla="*/ 422 h 533"/>
                    <a:gd name="T24" fmla="*/ 299 w 356"/>
                    <a:gd name="T25" fmla="*/ 441 h 533"/>
                    <a:gd name="T26" fmla="*/ 327 w 356"/>
                    <a:gd name="T27" fmla="*/ 459 h 533"/>
                    <a:gd name="T28" fmla="*/ 338 w 356"/>
                    <a:gd name="T29" fmla="*/ 529 h 533"/>
                    <a:gd name="T30" fmla="*/ 315 w 356"/>
                    <a:gd name="T31" fmla="*/ 531 h 533"/>
                    <a:gd name="T32" fmla="*/ 286 w 356"/>
                    <a:gd name="T33" fmla="*/ 533 h 533"/>
                    <a:gd name="T34" fmla="*/ 254 w 356"/>
                    <a:gd name="T35" fmla="*/ 533 h 533"/>
                    <a:gd name="T36" fmla="*/ 222 w 356"/>
                    <a:gd name="T37" fmla="*/ 532 h 533"/>
                    <a:gd name="T38" fmla="*/ 193 w 356"/>
                    <a:gd name="T39" fmla="*/ 529 h 533"/>
                    <a:gd name="T40" fmla="*/ 177 w 356"/>
                    <a:gd name="T41" fmla="*/ 525 h 533"/>
                    <a:gd name="T42" fmla="*/ 193 w 356"/>
                    <a:gd name="T43" fmla="*/ 518 h 533"/>
                    <a:gd name="T44" fmla="*/ 218 w 356"/>
                    <a:gd name="T45" fmla="*/ 517 h 533"/>
                    <a:gd name="T46" fmla="*/ 244 w 356"/>
                    <a:gd name="T47" fmla="*/ 517 h 533"/>
                    <a:gd name="T48" fmla="*/ 271 w 356"/>
                    <a:gd name="T49" fmla="*/ 518 h 533"/>
                    <a:gd name="T50" fmla="*/ 295 w 356"/>
                    <a:gd name="T51" fmla="*/ 518 h 533"/>
                    <a:gd name="T52" fmla="*/ 334 w 356"/>
                    <a:gd name="T53" fmla="*/ 517 h 533"/>
                    <a:gd name="T54" fmla="*/ 306 w 356"/>
                    <a:gd name="T55" fmla="*/ 458 h 533"/>
                    <a:gd name="T56" fmla="*/ 277 w 356"/>
                    <a:gd name="T57" fmla="*/ 441 h 533"/>
                    <a:gd name="T58" fmla="*/ 239 w 356"/>
                    <a:gd name="T59" fmla="*/ 422 h 533"/>
                    <a:gd name="T60" fmla="*/ 233 w 356"/>
                    <a:gd name="T61" fmla="*/ 390 h 533"/>
                    <a:gd name="T62" fmla="*/ 236 w 356"/>
                    <a:gd name="T63" fmla="*/ 357 h 533"/>
                    <a:gd name="T64" fmla="*/ 237 w 356"/>
                    <a:gd name="T65" fmla="*/ 324 h 533"/>
                    <a:gd name="T66" fmla="*/ 239 w 356"/>
                    <a:gd name="T67" fmla="*/ 291 h 533"/>
                    <a:gd name="T68" fmla="*/ 242 w 356"/>
                    <a:gd name="T69" fmla="*/ 259 h 533"/>
                    <a:gd name="T70" fmla="*/ 242 w 356"/>
                    <a:gd name="T71" fmla="*/ 227 h 533"/>
                    <a:gd name="T72" fmla="*/ 242 w 356"/>
                    <a:gd name="T73" fmla="*/ 199 h 533"/>
                    <a:gd name="T74" fmla="*/ 242 w 356"/>
                    <a:gd name="T75" fmla="*/ 170 h 533"/>
                    <a:gd name="T76" fmla="*/ 240 w 356"/>
                    <a:gd name="T77" fmla="*/ 145 h 533"/>
                    <a:gd name="T78" fmla="*/ 239 w 356"/>
                    <a:gd name="T79" fmla="*/ 119 h 533"/>
                    <a:gd name="T80" fmla="*/ 239 w 356"/>
                    <a:gd name="T81" fmla="*/ 88 h 533"/>
                    <a:gd name="T82" fmla="*/ 221 w 356"/>
                    <a:gd name="T83" fmla="*/ 75 h 533"/>
                    <a:gd name="T84" fmla="*/ 188 w 356"/>
                    <a:gd name="T85" fmla="*/ 61 h 533"/>
                    <a:gd name="T86" fmla="*/ 149 w 356"/>
                    <a:gd name="T87" fmla="*/ 47 h 533"/>
                    <a:gd name="T88" fmla="*/ 110 w 356"/>
                    <a:gd name="T89" fmla="*/ 33 h 533"/>
                    <a:gd name="T90" fmla="*/ 68 w 356"/>
                    <a:gd name="T91" fmla="*/ 22 h 533"/>
                    <a:gd name="T92" fmla="*/ 28 w 356"/>
                    <a:gd name="T93" fmla="*/ 14 h 533"/>
                    <a:gd name="T94" fmla="*/ 0 w 356"/>
                    <a:gd name="T95" fmla="*/ 0 h 533"/>
                    <a:gd name="T96" fmla="*/ 35 w 356"/>
                    <a:gd name="T97" fmla="*/ 1 h 533"/>
                    <a:gd name="T98" fmla="*/ 75 w 356"/>
                    <a:gd name="T99" fmla="*/ 11 h 533"/>
                    <a:gd name="T100" fmla="*/ 115 w 356"/>
                    <a:gd name="T101" fmla="*/ 22 h 533"/>
                    <a:gd name="T102" fmla="*/ 145 w 356"/>
                    <a:gd name="T103" fmla="*/ 33 h 533"/>
                    <a:gd name="T104" fmla="*/ 188 w 356"/>
                    <a:gd name="T105" fmla="*/ 48 h 533"/>
                    <a:gd name="T106" fmla="*/ 226 w 356"/>
                    <a:gd name="T107" fmla="*/ 62 h 533"/>
                    <a:gd name="T108" fmla="*/ 254 w 356"/>
                    <a:gd name="T109" fmla="*/ 73 h 5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56" h="533">
                      <a:moveTo>
                        <a:pt x="254" y="73"/>
                      </a:moveTo>
                      <a:lnTo>
                        <a:pt x="253" y="75"/>
                      </a:lnTo>
                      <a:lnTo>
                        <a:pt x="253" y="77"/>
                      </a:lnTo>
                      <a:lnTo>
                        <a:pt x="253" y="80"/>
                      </a:lnTo>
                      <a:lnTo>
                        <a:pt x="253" y="86"/>
                      </a:lnTo>
                      <a:lnTo>
                        <a:pt x="253" y="90"/>
                      </a:lnTo>
                      <a:lnTo>
                        <a:pt x="253" y="97"/>
                      </a:lnTo>
                      <a:lnTo>
                        <a:pt x="253" y="103"/>
                      </a:lnTo>
                      <a:lnTo>
                        <a:pt x="253" y="113"/>
                      </a:lnTo>
                      <a:lnTo>
                        <a:pt x="253" y="116"/>
                      </a:lnTo>
                      <a:lnTo>
                        <a:pt x="253" y="120"/>
                      </a:lnTo>
                      <a:lnTo>
                        <a:pt x="253" y="125"/>
                      </a:lnTo>
                      <a:lnTo>
                        <a:pt x="253" y="130"/>
                      </a:lnTo>
                      <a:lnTo>
                        <a:pt x="253" y="134"/>
                      </a:lnTo>
                      <a:lnTo>
                        <a:pt x="253" y="139"/>
                      </a:lnTo>
                      <a:lnTo>
                        <a:pt x="253" y="143"/>
                      </a:lnTo>
                      <a:lnTo>
                        <a:pt x="253" y="150"/>
                      </a:lnTo>
                      <a:lnTo>
                        <a:pt x="253" y="154"/>
                      </a:lnTo>
                      <a:lnTo>
                        <a:pt x="253" y="161"/>
                      </a:lnTo>
                      <a:lnTo>
                        <a:pt x="253" y="167"/>
                      </a:lnTo>
                      <a:lnTo>
                        <a:pt x="254" y="172"/>
                      </a:lnTo>
                      <a:lnTo>
                        <a:pt x="254" y="178"/>
                      </a:lnTo>
                      <a:lnTo>
                        <a:pt x="254" y="185"/>
                      </a:lnTo>
                      <a:lnTo>
                        <a:pt x="254" y="190"/>
                      </a:lnTo>
                      <a:lnTo>
                        <a:pt x="254" y="199"/>
                      </a:lnTo>
                      <a:lnTo>
                        <a:pt x="254" y="204"/>
                      </a:lnTo>
                      <a:lnTo>
                        <a:pt x="254" y="211"/>
                      </a:lnTo>
                      <a:lnTo>
                        <a:pt x="254" y="216"/>
                      </a:lnTo>
                      <a:lnTo>
                        <a:pt x="254" y="223"/>
                      </a:lnTo>
                      <a:lnTo>
                        <a:pt x="254" y="229"/>
                      </a:lnTo>
                      <a:lnTo>
                        <a:pt x="254" y="236"/>
                      </a:lnTo>
                      <a:lnTo>
                        <a:pt x="254" y="243"/>
                      </a:lnTo>
                      <a:lnTo>
                        <a:pt x="254" y="249"/>
                      </a:lnTo>
                      <a:lnTo>
                        <a:pt x="254" y="256"/>
                      </a:lnTo>
                      <a:lnTo>
                        <a:pt x="254" y="263"/>
                      </a:lnTo>
                      <a:lnTo>
                        <a:pt x="254" y="269"/>
                      </a:lnTo>
                      <a:lnTo>
                        <a:pt x="254" y="277"/>
                      </a:lnTo>
                      <a:lnTo>
                        <a:pt x="254" y="284"/>
                      </a:lnTo>
                      <a:lnTo>
                        <a:pt x="254" y="291"/>
                      </a:lnTo>
                      <a:lnTo>
                        <a:pt x="254" y="296"/>
                      </a:lnTo>
                      <a:lnTo>
                        <a:pt x="254" y="305"/>
                      </a:lnTo>
                      <a:lnTo>
                        <a:pt x="253" y="311"/>
                      </a:lnTo>
                      <a:lnTo>
                        <a:pt x="253" y="317"/>
                      </a:lnTo>
                      <a:lnTo>
                        <a:pt x="251" y="324"/>
                      </a:lnTo>
                      <a:lnTo>
                        <a:pt x="251" y="332"/>
                      </a:lnTo>
                      <a:lnTo>
                        <a:pt x="250" y="339"/>
                      </a:lnTo>
                      <a:lnTo>
                        <a:pt x="250" y="345"/>
                      </a:lnTo>
                      <a:lnTo>
                        <a:pt x="250" y="351"/>
                      </a:lnTo>
                      <a:lnTo>
                        <a:pt x="250" y="360"/>
                      </a:lnTo>
                      <a:lnTo>
                        <a:pt x="248" y="365"/>
                      </a:lnTo>
                      <a:lnTo>
                        <a:pt x="248" y="372"/>
                      </a:lnTo>
                      <a:lnTo>
                        <a:pt x="247" y="378"/>
                      </a:lnTo>
                      <a:lnTo>
                        <a:pt x="246" y="385"/>
                      </a:lnTo>
                      <a:lnTo>
                        <a:pt x="246" y="390"/>
                      </a:lnTo>
                      <a:lnTo>
                        <a:pt x="244" y="397"/>
                      </a:lnTo>
                      <a:lnTo>
                        <a:pt x="244" y="404"/>
                      </a:lnTo>
                      <a:lnTo>
                        <a:pt x="244" y="411"/>
                      </a:lnTo>
                      <a:lnTo>
                        <a:pt x="251" y="413"/>
                      </a:lnTo>
                      <a:lnTo>
                        <a:pt x="258" y="418"/>
                      </a:lnTo>
                      <a:lnTo>
                        <a:pt x="266" y="422"/>
                      </a:lnTo>
                      <a:lnTo>
                        <a:pt x="273" y="426"/>
                      </a:lnTo>
                      <a:lnTo>
                        <a:pt x="280" y="429"/>
                      </a:lnTo>
                      <a:lnTo>
                        <a:pt x="287" y="433"/>
                      </a:lnTo>
                      <a:lnTo>
                        <a:pt x="293" y="437"/>
                      </a:lnTo>
                      <a:lnTo>
                        <a:pt x="299" y="441"/>
                      </a:lnTo>
                      <a:lnTo>
                        <a:pt x="304" y="442"/>
                      </a:lnTo>
                      <a:lnTo>
                        <a:pt x="309" y="446"/>
                      </a:lnTo>
                      <a:lnTo>
                        <a:pt x="315" y="449"/>
                      </a:lnTo>
                      <a:lnTo>
                        <a:pt x="319" y="453"/>
                      </a:lnTo>
                      <a:lnTo>
                        <a:pt x="327" y="459"/>
                      </a:lnTo>
                      <a:lnTo>
                        <a:pt x="334" y="466"/>
                      </a:lnTo>
                      <a:lnTo>
                        <a:pt x="356" y="526"/>
                      </a:lnTo>
                      <a:lnTo>
                        <a:pt x="350" y="528"/>
                      </a:lnTo>
                      <a:lnTo>
                        <a:pt x="342" y="529"/>
                      </a:lnTo>
                      <a:lnTo>
                        <a:pt x="338" y="529"/>
                      </a:lnTo>
                      <a:lnTo>
                        <a:pt x="334" y="529"/>
                      </a:lnTo>
                      <a:lnTo>
                        <a:pt x="330" y="531"/>
                      </a:lnTo>
                      <a:lnTo>
                        <a:pt x="326" y="531"/>
                      </a:lnTo>
                      <a:lnTo>
                        <a:pt x="319" y="531"/>
                      </a:lnTo>
                      <a:lnTo>
                        <a:pt x="315" y="531"/>
                      </a:lnTo>
                      <a:lnTo>
                        <a:pt x="309" y="531"/>
                      </a:lnTo>
                      <a:lnTo>
                        <a:pt x="304" y="532"/>
                      </a:lnTo>
                      <a:lnTo>
                        <a:pt x="298" y="532"/>
                      </a:lnTo>
                      <a:lnTo>
                        <a:pt x="291" y="533"/>
                      </a:lnTo>
                      <a:lnTo>
                        <a:pt x="286" y="533"/>
                      </a:lnTo>
                      <a:lnTo>
                        <a:pt x="280" y="533"/>
                      </a:lnTo>
                      <a:lnTo>
                        <a:pt x="273" y="533"/>
                      </a:lnTo>
                      <a:lnTo>
                        <a:pt x="266" y="533"/>
                      </a:lnTo>
                      <a:lnTo>
                        <a:pt x="261" y="533"/>
                      </a:lnTo>
                      <a:lnTo>
                        <a:pt x="254" y="533"/>
                      </a:lnTo>
                      <a:lnTo>
                        <a:pt x="248" y="533"/>
                      </a:lnTo>
                      <a:lnTo>
                        <a:pt x="242" y="533"/>
                      </a:lnTo>
                      <a:lnTo>
                        <a:pt x="236" y="533"/>
                      </a:lnTo>
                      <a:lnTo>
                        <a:pt x="229" y="533"/>
                      </a:lnTo>
                      <a:lnTo>
                        <a:pt x="222" y="532"/>
                      </a:lnTo>
                      <a:lnTo>
                        <a:pt x="217" y="531"/>
                      </a:lnTo>
                      <a:lnTo>
                        <a:pt x="210" y="531"/>
                      </a:lnTo>
                      <a:lnTo>
                        <a:pt x="206" y="531"/>
                      </a:lnTo>
                      <a:lnTo>
                        <a:pt x="199" y="529"/>
                      </a:lnTo>
                      <a:lnTo>
                        <a:pt x="193" y="529"/>
                      </a:lnTo>
                      <a:lnTo>
                        <a:pt x="189" y="529"/>
                      </a:lnTo>
                      <a:lnTo>
                        <a:pt x="184" y="529"/>
                      </a:lnTo>
                      <a:lnTo>
                        <a:pt x="180" y="526"/>
                      </a:lnTo>
                      <a:lnTo>
                        <a:pt x="177" y="526"/>
                      </a:lnTo>
                      <a:lnTo>
                        <a:pt x="177" y="525"/>
                      </a:lnTo>
                      <a:lnTo>
                        <a:pt x="178" y="522"/>
                      </a:lnTo>
                      <a:lnTo>
                        <a:pt x="180" y="520"/>
                      </a:lnTo>
                      <a:lnTo>
                        <a:pt x="184" y="520"/>
                      </a:lnTo>
                      <a:lnTo>
                        <a:pt x="188" y="518"/>
                      </a:lnTo>
                      <a:lnTo>
                        <a:pt x="193" y="518"/>
                      </a:lnTo>
                      <a:lnTo>
                        <a:pt x="198" y="518"/>
                      </a:lnTo>
                      <a:lnTo>
                        <a:pt x="203" y="518"/>
                      </a:lnTo>
                      <a:lnTo>
                        <a:pt x="209" y="517"/>
                      </a:lnTo>
                      <a:lnTo>
                        <a:pt x="213" y="517"/>
                      </a:lnTo>
                      <a:lnTo>
                        <a:pt x="218" y="517"/>
                      </a:lnTo>
                      <a:lnTo>
                        <a:pt x="224" y="517"/>
                      </a:lnTo>
                      <a:lnTo>
                        <a:pt x="229" y="517"/>
                      </a:lnTo>
                      <a:lnTo>
                        <a:pt x="235" y="517"/>
                      </a:lnTo>
                      <a:lnTo>
                        <a:pt x="239" y="517"/>
                      </a:lnTo>
                      <a:lnTo>
                        <a:pt x="244" y="517"/>
                      </a:lnTo>
                      <a:lnTo>
                        <a:pt x="250" y="517"/>
                      </a:lnTo>
                      <a:lnTo>
                        <a:pt x="255" y="518"/>
                      </a:lnTo>
                      <a:lnTo>
                        <a:pt x="261" y="518"/>
                      </a:lnTo>
                      <a:lnTo>
                        <a:pt x="266" y="518"/>
                      </a:lnTo>
                      <a:lnTo>
                        <a:pt x="271" y="518"/>
                      </a:lnTo>
                      <a:lnTo>
                        <a:pt x="277" y="518"/>
                      </a:lnTo>
                      <a:lnTo>
                        <a:pt x="282" y="518"/>
                      </a:lnTo>
                      <a:lnTo>
                        <a:pt x="286" y="518"/>
                      </a:lnTo>
                      <a:lnTo>
                        <a:pt x="291" y="518"/>
                      </a:lnTo>
                      <a:lnTo>
                        <a:pt x="295" y="518"/>
                      </a:lnTo>
                      <a:lnTo>
                        <a:pt x="304" y="518"/>
                      </a:lnTo>
                      <a:lnTo>
                        <a:pt x="313" y="518"/>
                      </a:lnTo>
                      <a:lnTo>
                        <a:pt x="320" y="518"/>
                      </a:lnTo>
                      <a:lnTo>
                        <a:pt x="327" y="518"/>
                      </a:lnTo>
                      <a:lnTo>
                        <a:pt x="334" y="517"/>
                      </a:lnTo>
                      <a:lnTo>
                        <a:pt x="339" y="517"/>
                      </a:lnTo>
                      <a:lnTo>
                        <a:pt x="326" y="473"/>
                      </a:lnTo>
                      <a:lnTo>
                        <a:pt x="319" y="466"/>
                      </a:lnTo>
                      <a:lnTo>
                        <a:pt x="312" y="462"/>
                      </a:lnTo>
                      <a:lnTo>
                        <a:pt x="306" y="458"/>
                      </a:lnTo>
                      <a:lnTo>
                        <a:pt x="302" y="455"/>
                      </a:lnTo>
                      <a:lnTo>
                        <a:pt x="295" y="452"/>
                      </a:lnTo>
                      <a:lnTo>
                        <a:pt x="291" y="449"/>
                      </a:lnTo>
                      <a:lnTo>
                        <a:pt x="284" y="445"/>
                      </a:lnTo>
                      <a:lnTo>
                        <a:pt x="277" y="441"/>
                      </a:lnTo>
                      <a:lnTo>
                        <a:pt x="271" y="437"/>
                      </a:lnTo>
                      <a:lnTo>
                        <a:pt x="264" y="434"/>
                      </a:lnTo>
                      <a:lnTo>
                        <a:pt x="255" y="430"/>
                      </a:lnTo>
                      <a:lnTo>
                        <a:pt x="247" y="426"/>
                      </a:lnTo>
                      <a:lnTo>
                        <a:pt x="239" y="422"/>
                      </a:lnTo>
                      <a:lnTo>
                        <a:pt x="231" y="418"/>
                      </a:lnTo>
                      <a:lnTo>
                        <a:pt x="231" y="409"/>
                      </a:lnTo>
                      <a:lnTo>
                        <a:pt x="231" y="404"/>
                      </a:lnTo>
                      <a:lnTo>
                        <a:pt x="232" y="397"/>
                      </a:lnTo>
                      <a:lnTo>
                        <a:pt x="233" y="390"/>
                      </a:lnTo>
                      <a:lnTo>
                        <a:pt x="233" y="385"/>
                      </a:lnTo>
                      <a:lnTo>
                        <a:pt x="233" y="378"/>
                      </a:lnTo>
                      <a:lnTo>
                        <a:pt x="235" y="371"/>
                      </a:lnTo>
                      <a:lnTo>
                        <a:pt x="236" y="365"/>
                      </a:lnTo>
                      <a:lnTo>
                        <a:pt x="236" y="357"/>
                      </a:lnTo>
                      <a:lnTo>
                        <a:pt x="236" y="351"/>
                      </a:lnTo>
                      <a:lnTo>
                        <a:pt x="236" y="345"/>
                      </a:lnTo>
                      <a:lnTo>
                        <a:pt x="237" y="339"/>
                      </a:lnTo>
                      <a:lnTo>
                        <a:pt x="237" y="331"/>
                      </a:lnTo>
                      <a:lnTo>
                        <a:pt x="237" y="324"/>
                      </a:lnTo>
                      <a:lnTo>
                        <a:pt x="239" y="317"/>
                      </a:lnTo>
                      <a:lnTo>
                        <a:pt x="239" y="311"/>
                      </a:lnTo>
                      <a:lnTo>
                        <a:pt x="239" y="305"/>
                      </a:lnTo>
                      <a:lnTo>
                        <a:pt x="239" y="299"/>
                      </a:lnTo>
                      <a:lnTo>
                        <a:pt x="239" y="291"/>
                      </a:lnTo>
                      <a:lnTo>
                        <a:pt x="240" y="285"/>
                      </a:lnTo>
                      <a:lnTo>
                        <a:pt x="240" y="278"/>
                      </a:lnTo>
                      <a:lnTo>
                        <a:pt x="240" y="272"/>
                      </a:lnTo>
                      <a:lnTo>
                        <a:pt x="240" y="265"/>
                      </a:lnTo>
                      <a:lnTo>
                        <a:pt x="242" y="259"/>
                      </a:lnTo>
                      <a:lnTo>
                        <a:pt x="242" y="252"/>
                      </a:lnTo>
                      <a:lnTo>
                        <a:pt x="242" y="247"/>
                      </a:lnTo>
                      <a:lnTo>
                        <a:pt x="242" y="240"/>
                      </a:lnTo>
                      <a:lnTo>
                        <a:pt x="242" y="234"/>
                      </a:lnTo>
                      <a:lnTo>
                        <a:pt x="242" y="227"/>
                      </a:lnTo>
                      <a:lnTo>
                        <a:pt x="242" y="222"/>
                      </a:lnTo>
                      <a:lnTo>
                        <a:pt x="242" y="215"/>
                      </a:lnTo>
                      <a:lnTo>
                        <a:pt x="242" y="211"/>
                      </a:lnTo>
                      <a:lnTo>
                        <a:pt x="242" y="204"/>
                      </a:lnTo>
                      <a:lnTo>
                        <a:pt x="242" y="199"/>
                      </a:lnTo>
                      <a:lnTo>
                        <a:pt x="242" y="192"/>
                      </a:lnTo>
                      <a:lnTo>
                        <a:pt x="242" y="186"/>
                      </a:lnTo>
                      <a:lnTo>
                        <a:pt x="242" y="181"/>
                      </a:lnTo>
                      <a:lnTo>
                        <a:pt x="242" y="175"/>
                      </a:lnTo>
                      <a:lnTo>
                        <a:pt x="242" y="170"/>
                      </a:lnTo>
                      <a:lnTo>
                        <a:pt x="242" y="165"/>
                      </a:lnTo>
                      <a:lnTo>
                        <a:pt x="240" y="160"/>
                      </a:lnTo>
                      <a:lnTo>
                        <a:pt x="240" y="154"/>
                      </a:lnTo>
                      <a:lnTo>
                        <a:pt x="240" y="150"/>
                      </a:lnTo>
                      <a:lnTo>
                        <a:pt x="240" y="145"/>
                      </a:lnTo>
                      <a:lnTo>
                        <a:pt x="240" y="139"/>
                      </a:lnTo>
                      <a:lnTo>
                        <a:pt x="240" y="135"/>
                      </a:lnTo>
                      <a:lnTo>
                        <a:pt x="240" y="131"/>
                      </a:lnTo>
                      <a:lnTo>
                        <a:pt x="240" y="127"/>
                      </a:lnTo>
                      <a:lnTo>
                        <a:pt x="239" y="119"/>
                      </a:lnTo>
                      <a:lnTo>
                        <a:pt x="239" y="112"/>
                      </a:lnTo>
                      <a:lnTo>
                        <a:pt x="239" y="105"/>
                      </a:lnTo>
                      <a:lnTo>
                        <a:pt x="239" y="98"/>
                      </a:lnTo>
                      <a:lnTo>
                        <a:pt x="239" y="92"/>
                      </a:lnTo>
                      <a:lnTo>
                        <a:pt x="239" y="88"/>
                      </a:lnTo>
                      <a:lnTo>
                        <a:pt x="239" y="84"/>
                      </a:lnTo>
                      <a:lnTo>
                        <a:pt x="239" y="81"/>
                      </a:lnTo>
                      <a:lnTo>
                        <a:pt x="233" y="79"/>
                      </a:lnTo>
                      <a:lnTo>
                        <a:pt x="228" y="77"/>
                      </a:lnTo>
                      <a:lnTo>
                        <a:pt x="221" y="75"/>
                      </a:lnTo>
                      <a:lnTo>
                        <a:pt x="214" y="72"/>
                      </a:lnTo>
                      <a:lnTo>
                        <a:pt x="209" y="69"/>
                      </a:lnTo>
                      <a:lnTo>
                        <a:pt x="202" y="66"/>
                      </a:lnTo>
                      <a:lnTo>
                        <a:pt x="195" y="63"/>
                      </a:lnTo>
                      <a:lnTo>
                        <a:pt x="188" y="61"/>
                      </a:lnTo>
                      <a:lnTo>
                        <a:pt x="180" y="58"/>
                      </a:lnTo>
                      <a:lnTo>
                        <a:pt x="173" y="55"/>
                      </a:lnTo>
                      <a:lnTo>
                        <a:pt x="165" y="52"/>
                      </a:lnTo>
                      <a:lnTo>
                        <a:pt x="158" y="50"/>
                      </a:lnTo>
                      <a:lnTo>
                        <a:pt x="149" y="47"/>
                      </a:lnTo>
                      <a:lnTo>
                        <a:pt x="141" y="44"/>
                      </a:lnTo>
                      <a:lnTo>
                        <a:pt x="133" y="41"/>
                      </a:lnTo>
                      <a:lnTo>
                        <a:pt x="126" y="40"/>
                      </a:lnTo>
                      <a:lnTo>
                        <a:pt x="116" y="36"/>
                      </a:lnTo>
                      <a:lnTo>
                        <a:pt x="110" y="33"/>
                      </a:lnTo>
                      <a:lnTo>
                        <a:pt x="100" y="32"/>
                      </a:lnTo>
                      <a:lnTo>
                        <a:pt x="93" y="29"/>
                      </a:lnTo>
                      <a:lnTo>
                        <a:pt x="85" y="26"/>
                      </a:lnTo>
                      <a:lnTo>
                        <a:pt x="77" y="24"/>
                      </a:lnTo>
                      <a:lnTo>
                        <a:pt x="68" y="22"/>
                      </a:lnTo>
                      <a:lnTo>
                        <a:pt x="60" y="21"/>
                      </a:lnTo>
                      <a:lnTo>
                        <a:pt x="52" y="18"/>
                      </a:lnTo>
                      <a:lnTo>
                        <a:pt x="44" y="17"/>
                      </a:lnTo>
                      <a:lnTo>
                        <a:pt x="35" y="15"/>
                      </a:lnTo>
                      <a:lnTo>
                        <a:pt x="28" y="14"/>
                      </a:lnTo>
                      <a:lnTo>
                        <a:pt x="22" y="13"/>
                      </a:lnTo>
                      <a:lnTo>
                        <a:pt x="13" y="13"/>
                      </a:lnTo>
                      <a:lnTo>
                        <a:pt x="6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20" y="0"/>
                      </a:lnTo>
                      <a:lnTo>
                        <a:pt x="27" y="1"/>
                      </a:lnTo>
                      <a:lnTo>
                        <a:pt x="35" y="1"/>
                      </a:lnTo>
                      <a:lnTo>
                        <a:pt x="42" y="4"/>
                      </a:lnTo>
                      <a:lnTo>
                        <a:pt x="50" y="6"/>
                      </a:lnTo>
                      <a:lnTo>
                        <a:pt x="60" y="8"/>
                      </a:lnTo>
                      <a:lnTo>
                        <a:pt x="67" y="10"/>
                      </a:lnTo>
                      <a:lnTo>
                        <a:pt x="75" y="11"/>
                      </a:lnTo>
                      <a:lnTo>
                        <a:pt x="83" y="14"/>
                      </a:lnTo>
                      <a:lnTo>
                        <a:pt x="93" y="17"/>
                      </a:lnTo>
                      <a:lnTo>
                        <a:pt x="101" y="18"/>
                      </a:lnTo>
                      <a:lnTo>
                        <a:pt x="111" y="22"/>
                      </a:lnTo>
                      <a:lnTo>
                        <a:pt x="115" y="22"/>
                      </a:lnTo>
                      <a:lnTo>
                        <a:pt x="119" y="25"/>
                      </a:lnTo>
                      <a:lnTo>
                        <a:pt x="123" y="25"/>
                      </a:lnTo>
                      <a:lnTo>
                        <a:pt x="129" y="28"/>
                      </a:lnTo>
                      <a:lnTo>
                        <a:pt x="137" y="30"/>
                      </a:lnTo>
                      <a:lnTo>
                        <a:pt x="145" y="33"/>
                      </a:lnTo>
                      <a:lnTo>
                        <a:pt x="154" y="36"/>
                      </a:lnTo>
                      <a:lnTo>
                        <a:pt x="163" y="40"/>
                      </a:lnTo>
                      <a:lnTo>
                        <a:pt x="171" y="41"/>
                      </a:lnTo>
                      <a:lnTo>
                        <a:pt x="180" y="44"/>
                      </a:lnTo>
                      <a:lnTo>
                        <a:pt x="188" y="48"/>
                      </a:lnTo>
                      <a:lnTo>
                        <a:pt x="196" y="51"/>
                      </a:lnTo>
                      <a:lnTo>
                        <a:pt x="204" y="54"/>
                      </a:lnTo>
                      <a:lnTo>
                        <a:pt x="211" y="57"/>
                      </a:lnTo>
                      <a:lnTo>
                        <a:pt x="218" y="59"/>
                      </a:lnTo>
                      <a:lnTo>
                        <a:pt x="226" y="62"/>
                      </a:lnTo>
                      <a:lnTo>
                        <a:pt x="233" y="65"/>
                      </a:lnTo>
                      <a:lnTo>
                        <a:pt x="240" y="68"/>
                      </a:lnTo>
                      <a:lnTo>
                        <a:pt x="247" y="70"/>
                      </a:lnTo>
                      <a:lnTo>
                        <a:pt x="254" y="73"/>
                      </a:lnTo>
                      <a:lnTo>
                        <a:pt x="254" y="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3" name="Freeform 126">
                  <a:extLst>
                    <a:ext uri="{FF2B5EF4-FFF2-40B4-BE49-F238E27FC236}">
                      <a16:creationId xmlns:a16="http://schemas.microsoft.com/office/drawing/2014/main" id="{22A38E57-7B63-0511-566D-69CC608563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3" y="2790"/>
                  <a:ext cx="328" cy="343"/>
                </a:xfrm>
                <a:custGeom>
                  <a:avLst/>
                  <a:gdLst>
                    <a:gd name="T0" fmla="*/ 321 w 328"/>
                    <a:gd name="T1" fmla="*/ 82 h 343"/>
                    <a:gd name="T2" fmla="*/ 312 w 328"/>
                    <a:gd name="T3" fmla="*/ 106 h 343"/>
                    <a:gd name="T4" fmla="*/ 303 w 328"/>
                    <a:gd name="T5" fmla="*/ 133 h 343"/>
                    <a:gd name="T6" fmla="*/ 296 w 328"/>
                    <a:gd name="T7" fmla="*/ 151 h 343"/>
                    <a:gd name="T8" fmla="*/ 290 w 328"/>
                    <a:gd name="T9" fmla="*/ 172 h 343"/>
                    <a:gd name="T10" fmla="*/ 284 w 328"/>
                    <a:gd name="T11" fmla="*/ 194 h 343"/>
                    <a:gd name="T12" fmla="*/ 277 w 328"/>
                    <a:gd name="T13" fmla="*/ 213 h 343"/>
                    <a:gd name="T14" fmla="*/ 271 w 328"/>
                    <a:gd name="T15" fmla="*/ 235 h 343"/>
                    <a:gd name="T16" fmla="*/ 266 w 328"/>
                    <a:gd name="T17" fmla="*/ 256 h 343"/>
                    <a:gd name="T18" fmla="*/ 260 w 328"/>
                    <a:gd name="T19" fmla="*/ 276 h 343"/>
                    <a:gd name="T20" fmla="*/ 255 w 328"/>
                    <a:gd name="T21" fmla="*/ 296 h 343"/>
                    <a:gd name="T22" fmla="*/ 251 w 328"/>
                    <a:gd name="T23" fmla="*/ 318 h 343"/>
                    <a:gd name="T24" fmla="*/ 233 w 328"/>
                    <a:gd name="T25" fmla="*/ 338 h 343"/>
                    <a:gd name="T26" fmla="*/ 235 w 328"/>
                    <a:gd name="T27" fmla="*/ 318 h 343"/>
                    <a:gd name="T28" fmla="*/ 240 w 328"/>
                    <a:gd name="T29" fmla="*/ 300 h 343"/>
                    <a:gd name="T30" fmla="*/ 245 w 328"/>
                    <a:gd name="T31" fmla="*/ 279 h 343"/>
                    <a:gd name="T32" fmla="*/ 251 w 328"/>
                    <a:gd name="T33" fmla="*/ 260 h 343"/>
                    <a:gd name="T34" fmla="*/ 255 w 328"/>
                    <a:gd name="T35" fmla="*/ 241 h 343"/>
                    <a:gd name="T36" fmla="*/ 260 w 328"/>
                    <a:gd name="T37" fmla="*/ 221 h 343"/>
                    <a:gd name="T38" fmla="*/ 266 w 328"/>
                    <a:gd name="T39" fmla="*/ 203 h 343"/>
                    <a:gd name="T40" fmla="*/ 277 w 328"/>
                    <a:gd name="T41" fmla="*/ 168 h 343"/>
                    <a:gd name="T42" fmla="*/ 286 w 328"/>
                    <a:gd name="T43" fmla="*/ 137 h 343"/>
                    <a:gd name="T44" fmla="*/ 296 w 328"/>
                    <a:gd name="T45" fmla="*/ 110 h 343"/>
                    <a:gd name="T46" fmla="*/ 303 w 328"/>
                    <a:gd name="T47" fmla="*/ 88 h 343"/>
                    <a:gd name="T48" fmla="*/ 293 w 328"/>
                    <a:gd name="T49" fmla="*/ 75 h 343"/>
                    <a:gd name="T50" fmla="*/ 264 w 328"/>
                    <a:gd name="T51" fmla="*/ 64 h 343"/>
                    <a:gd name="T52" fmla="*/ 238 w 328"/>
                    <a:gd name="T53" fmla="*/ 56 h 343"/>
                    <a:gd name="T54" fmla="*/ 219 w 328"/>
                    <a:gd name="T55" fmla="*/ 50 h 343"/>
                    <a:gd name="T56" fmla="*/ 198 w 328"/>
                    <a:gd name="T57" fmla="*/ 45 h 343"/>
                    <a:gd name="T58" fmla="*/ 179 w 328"/>
                    <a:gd name="T59" fmla="*/ 41 h 343"/>
                    <a:gd name="T60" fmla="*/ 157 w 328"/>
                    <a:gd name="T61" fmla="*/ 35 h 343"/>
                    <a:gd name="T62" fmla="*/ 136 w 328"/>
                    <a:gd name="T63" fmla="*/ 30 h 343"/>
                    <a:gd name="T64" fmla="*/ 114 w 328"/>
                    <a:gd name="T65" fmla="*/ 26 h 343"/>
                    <a:gd name="T66" fmla="*/ 94 w 328"/>
                    <a:gd name="T67" fmla="*/ 22 h 343"/>
                    <a:gd name="T68" fmla="*/ 73 w 328"/>
                    <a:gd name="T69" fmla="*/ 17 h 343"/>
                    <a:gd name="T70" fmla="*/ 53 w 328"/>
                    <a:gd name="T71" fmla="*/ 16 h 343"/>
                    <a:gd name="T72" fmla="*/ 32 w 328"/>
                    <a:gd name="T73" fmla="*/ 13 h 343"/>
                    <a:gd name="T74" fmla="*/ 6 w 328"/>
                    <a:gd name="T75" fmla="*/ 13 h 343"/>
                    <a:gd name="T76" fmla="*/ 15 w 328"/>
                    <a:gd name="T77" fmla="*/ 0 h 343"/>
                    <a:gd name="T78" fmla="*/ 35 w 328"/>
                    <a:gd name="T79" fmla="*/ 1 h 343"/>
                    <a:gd name="T80" fmla="*/ 57 w 328"/>
                    <a:gd name="T81" fmla="*/ 2 h 343"/>
                    <a:gd name="T82" fmla="*/ 79 w 328"/>
                    <a:gd name="T83" fmla="*/ 5 h 343"/>
                    <a:gd name="T84" fmla="*/ 102 w 328"/>
                    <a:gd name="T85" fmla="*/ 9 h 343"/>
                    <a:gd name="T86" fmla="*/ 124 w 328"/>
                    <a:gd name="T87" fmla="*/ 13 h 343"/>
                    <a:gd name="T88" fmla="*/ 147 w 328"/>
                    <a:gd name="T89" fmla="*/ 19 h 343"/>
                    <a:gd name="T90" fmla="*/ 171 w 328"/>
                    <a:gd name="T91" fmla="*/ 24 h 343"/>
                    <a:gd name="T92" fmla="*/ 193 w 328"/>
                    <a:gd name="T93" fmla="*/ 30 h 343"/>
                    <a:gd name="T94" fmla="*/ 215 w 328"/>
                    <a:gd name="T95" fmla="*/ 37 h 343"/>
                    <a:gd name="T96" fmla="*/ 235 w 328"/>
                    <a:gd name="T97" fmla="*/ 42 h 343"/>
                    <a:gd name="T98" fmla="*/ 256 w 328"/>
                    <a:gd name="T99" fmla="*/ 49 h 343"/>
                    <a:gd name="T100" fmla="*/ 275 w 328"/>
                    <a:gd name="T101" fmla="*/ 55 h 343"/>
                    <a:gd name="T102" fmla="*/ 293 w 328"/>
                    <a:gd name="T103" fmla="*/ 60 h 343"/>
                    <a:gd name="T104" fmla="*/ 319 w 328"/>
                    <a:gd name="T105" fmla="*/ 70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8" h="343">
                      <a:moveTo>
                        <a:pt x="328" y="74"/>
                      </a:moveTo>
                      <a:lnTo>
                        <a:pt x="325" y="75"/>
                      </a:lnTo>
                      <a:lnTo>
                        <a:pt x="323" y="78"/>
                      </a:lnTo>
                      <a:lnTo>
                        <a:pt x="321" y="82"/>
                      </a:lnTo>
                      <a:lnTo>
                        <a:pt x="319" y="86"/>
                      </a:lnTo>
                      <a:lnTo>
                        <a:pt x="317" y="92"/>
                      </a:lnTo>
                      <a:lnTo>
                        <a:pt x="315" y="99"/>
                      </a:lnTo>
                      <a:lnTo>
                        <a:pt x="312" y="106"/>
                      </a:lnTo>
                      <a:lnTo>
                        <a:pt x="311" y="114"/>
                      </a:lnTo>
                      <a:lnTo>
                        <a:pt x="307" y="121"/>
                      </a:lnTo>
                      <a:lnTo>
                        <a:pt x="304" y="129"/>
                      </a:lnTo>
                      <a:lnTo>
                        <a:pt x="303" y="133"/>
                      </a:lnTo>
                      <a:lnTo>
                        <a:pt x="301" y="137"/>
                      </a:lnTo>
                      <a:lnTo>
                        <a:pt x="300" y="143"/>
                      </a:lnTo>
                      <a:lnTo>
                        <a:pt x="299" y="147"/>
                      </a:lnTo>
                      <a:lnTo>
                        <a:pt x="296" y="151"/>
                      </a:lnTo>
                      <a:lnTo>
                        <a:pt x="296" y="157"/>
                      </a:lnTo>
                      <a:lnTo>
                        <a:pt x="293" y="162"/>
                      </a:lnTo>
                      <a:lnTo>
                        <a:pt x="292" y="166"/>
                      </a:lnTo>
                      <a:lnTo>
                        <a:pt x="290" y="172"/>
                      </a:lnTo>
                      <a:lnTo>
                        <a:pt x="289" y="177"/>
                      </a:lnTo>
                      <a:lnTo>
                        <a:pt x="288" y="183"/>
                      </a:lnTo>
                      <a:lnTo>
                        <a:pt x="286" y="188"/>
                      </a:lnTo>
                      <a:lnTo>
                        <a:pt x="284" y="194"/>
                      </a:lnTo>
                      <a:lnTo>
                        <a:pt x="282" y="198"/>
                      </a:lnTo>
                      <a:lnTo>
                        <a:pt x="281" y="203"/>
                      </a:lnTo>
                      <a:lnTo>
                        <a:pt x="279" y="208"/>
                      </a:lnTo>
                      <a:lnTo>
                        <a:pt x="277" y="213"/>
                      </a:lnTo>
                      <a:lnTo>
                        <a:pt x="275" y="219"/>
                      </a:lnTo>
                      <a:lnTo>
                        <a:pt x="274" y="224"/>
                      </a:lnTo>
                      <a:lnTo>
                        <a:pt x="273" y="230"/>
                      </a:lnTo>
                      <a:lnTo>
                        <a:pt x="271" y="235"/>
                      </a:lnTo>
                      <a:lnTo>
                        <a:pt x="270" y="241"/>
                      </a:lnTo>
                      <a:lnTo>
                        <a:pt x="268" y="245"/>
                      </a:lnTo>
                      <a:lnTo>
                        <a:pt x="267" y="252"/>
                      </a:lnTo>
                      <a:lnTo>
                        <a:pt x="266" y="256"/>
                      </a:lnTo>
                      <a:lnTo>
                        <a:pt x="264" y="261"/>
                      </a:lnTo>
                      <a:lnTo>
                        <a:pt x="263" y="267"/>
                      </a:lnTo>
                      <a:lnTo>
                        <a:pt x="263" y="272"/>
                      </a:lnTo>
                      <a:lnTo>
                        <a:pt x="260" y="276"/>
                      </a:lnTo>
                      <a:lnTo>
                        <a:pt x="259" y="281"/>
                      </a:lnTo>
                      <a:lnTo>
                        <a:pt x="257" y="286"/>
                      </a:lnTo>
                      <a:lnTo>
                        <a:pt x="256" y="292"/>
                      </a:lnTo>
                      <a:lnTo>
                        <a:pt x="255" y="296"/>
                      </a:lnTo>
                      <a:lnTo>
                        <a:pt x="255" y="300"/>
                      </a:lnTo>
                      <a:lnTo>
                        <a:pt x="252" y="305"/>
                      </a:lnTo>
                      <a:lnTo>
                        <a:pt x="252" y="309"/>
                      </a:lnTo>
                      <a:lnTo>
                        <a:pt x="251" y="318"/>
                      </a:lnTo>
                      <a:lnTo>
                        <a:pt x="248" y="327"/>
                      </a:lnTo>
                      <a:lnTo>
                        <a:pt x="246" y="336"/>
                      </a:lnTo>
                      <a:lnTo>
                        <a:pt x="246" y="343"/>
                      </a:lnTo>
                      <a:lnTo>
                        <a:pt x="233" y="338"/>
                      </a:lnTo>
                      <a:lnTo>
                        <a:pt x="233" y="333"/>
                      </a:lnTo>
                      <a:lnTo>
                        <a:pt x="234" y="329"/>
                      </a:lnTo>
                      <a:lnTo>
                        <a:pt x="234" y="323"/>
                      </a:lnTo>
                      <a:lnTo>
                        <a:pt x="235" y="318"/>
                      </a:lnTo>
                      <a:lnTo>
                        <a:pt x="235" y="314"/>
                      </a:lnTo>
                      <a:lnTo>
                        <a:pt x="238" y="308"/>
                      </a:lnTo>
                      <a:lnTo>
                        <a:pt x="238" y="304"/>
                      </a:lnTo>
                      <a:lnTo>
                        <a:pt x="240" y="300"/>
                      </a:lnTo>
                      <a:lnTo>
                        <a:pt x="241" y="294"/>
                      </a:lnTo>
                      <a:lnTo>
                        <a:pt x="242" y="289"/>
                      </a:lnTo>
                      <a:lnTo>
                        <a:pt x="244" y="285"/>
                      </a:lnTo>
                      <a:lnTo>
                        <a:pt x="245" y="279"/>
                      </a:lnTo>
                      <a:lnTo>
                        <a:pt x="246" y="275"/>
                      </a:lnTo>
                      <a:lnTo>
                        <a:pt x="248" y="270"/>
                      </a:lnTo>
                      <a:lnTo>
                        <a:pt x="248" y="264"/>
                      </a:lnTo>
                      <a:lnTo>
                        <a:pt x="251" y="260"/>
                      </a:lnTo>
                      <a:lnTo>
                        <a:pt x="251" y="256"/>
                      </a:lnTo>
                      <a:lnTo>
                        <a:pt x="252" y="250"/>
                      </a:lnTo>
                      <a:lnTo>
                        <a:pt x="253" y="245"/>
                      </a:lnTo>
                      <a:lnTo>
                        <a:pt x="255" y="241"/>
                      </a:lnTo>
                      <a:lnTo>
                        <a:pt x="256" y="235"/>
                      </a:lnTo>
                      <a:lnTo>
                        <a:pt x="257" y="231"/>
                      </a:lnTo>
                      <a:lnTo>
                        <a:pt x="259" y="225"/>
                      </a:lnTo>
                      <a:lnTo>
                        <a:pt x="260" y="221"/>
                      </a:lnTo>
                      <a:lnTo>
                        <a:pt x="260" y="216"/>
                      </a:lnTo>
                      <a:lnTo>
                        <a:pt x="263" y="212"/>
                      </a:lnTo>
                      <a:lnTo>
                        <a:pt x="263" y="208"/>
                      </a:lnTo>
                      <a:lnTo>
                        <a:pt x="266" y="203"/>
                      </a:lnTo>
                      <a:lnTo>
                        <a:pt x="268" y="194"/>
                      </a:lnTo>
                      <a:lnTo>
                        <a:pt x="271" y="186"/>
                      </a:lnTo>
                      <a:lnTo>
                        <a:pt x="274" y="176"/>
                      </a:lnTo>
                      <a:lnTo>
                        <a:pt x="277" y="168"/>
                      </a:lnTo>
                      <a:lnTo>
                        <a:pt x="279" y="159"/>
                      </a:lnTo>
                      <a:lnTo>
                        <a:pt x="281" y="151"/>
                      </a:lnTo>
                      <a:lnTo>
                        <a:pt x="284" y="144"/>
                      </a:lnTo>
                      <a:lnTo>
                        <a:pt x="286" y="137"/>
                      </a:lnTo>
                      <a:lnTo>
                        <a:pt x="289" y="129"/>
                      </a:lnTo>
                      <a:lnTo>
                        <a:pt x="292" y="122"/>
                      </a:lnTo>
                      <a:lnTo>
                        <a:pt x="293" y="115"/>
                      </a:lnTo>
                      <a:lnTo>
                        <a:pt x="296" y="110"/>
                      </a:lnTo>
                      <a:lnTo>
                        <a:pt x="297" y="103"/>
                      </a:lnTo>
                      <a:lnTo>
                        <a:pt x="300" y="97"/>
                      </a:lnTo>
                      <a:lnTo>
                        <a:pt x="301" y="92"/>
                      </a:lnTo>
                      <a:lnTo>
                        <a:pt x="303" y="88"/>
                      </a:lnTo>
                      <a:lnTo>
                        <a:pt x="304" y="82"/>
                      </a:lnTo>
                      <a:lnTo>
                        <a:pt x="307" y="81"/>
                      </a:lnTo>
                      <a:lnTo>
                        <a:pt x="300" y="78"/>
                      </a:lnTo>
                      <a:lnTo>
                        <a:pt x="293" y="75"/>
                      </a:lnTo>
                      <a:lnTo>
                        <a:pt x="286" y="73"/>
                      </a:lnTo>
                      <a:lnTo>
                        <a:pt x="279" y="70"/>
                      </a:lnTo>
                      <a:lnTo>
                        <a:pt x="271" y="67"/>
                      </a:lnTo>
                      <a:lnTo>
                        <a:pt x="264" y="64"/>
                      </a:lnTo>
                      <a:lnTo>
                        <a:pt x="256" y="62"/>
                      </a:lnTo>
                      <a:lnTo>
                        <a:pt x="248" y="59"/>
                      </a:lnTo>
                      <a:lnTo>
                        <a:pt x="242" y="57"/>
                      </a:lnTo>
                      <a:lnTo>
                        <a:pt x="238" y="56"/>
                      </a:lnTo>
                      <a:lnTo>
                        <a:pt x="233" y="55"/>
                      </a:lnTo>
                      <a:lnTo>
                        <a:pt x="229" y="53"/>
                      </a:lnTo>
                      <a:lnTo>
                        <a:pt x="223" y="50"/>
                      </a:lnTo>
                      <a:lnTo>
                        <a:pt x="219" y="50"/>
                      </a:lnTo>
                      <a:lnTo>
                        <a:pt x="213" y="49"/>
                      </a:lnTo>
                      <a:lnTo>
                        <a:pt x="209" y="48"/>
                      </a:lnTo>
                      <a:lnTo>
                        <a:pt x="204" y="46"/>
                      </a:lnTo>
                      <a:lnTo>
                        <a:pt x="198" y="45"/>
                      </a:lnTo>
                      <a:lnTo>
                        <a:pt x="194" y="44"/>
                      </a:lnTo>
                      <a:lnTo>
                        <a:pt x="189" y="42"/>
                      </a:lnTo>
                      <a:lnTo>
                        <a:pt x="183" y="41"/>
                      </a:lnTo>
                      <a:lnTo>
                        <a:pt x="179" y="41"/>
                      </a:lnTo>
                      <a:lnTo>
                        <a:pt x="174" y="38"/>
                      </a:lnTo>
                      <a:lnTo>
                        <a:pt x="169" y="38"/>
                      </a:lnTo>
                      <a:lnTo>
                        <a:pt x="163" y="37"/>
                      </a:lnTo>
                      <a:lnTo>
                        <a:pt x="157" y="35"/>
                      </a:lnTo>
                      <a:lnTo>
                        <a:pt x="153" y="34"/>
                      </a:lnTo>
                      <a:lnTo>
                        <a:pt x="147" y="33"/>
                      </a:lnTo>
                      <a:lnTo>
                        <a:pt x="142" y="31"/>
                      </a:lnTo>
                      <a:lnTo>
                        <a:pt x="136" y="30"/>
                      </a:lnTo>
                      <a:lnTo>
                        <a:pt x="131" y="28"/>
                      </a:lnTo>
                      <a:lnTo>
                        <a:pt x="125" y="28"/>
                      </a:lnTo>
                      <a:lnTo>
                        <a:pt x="120" y="26"/>
                      </a:lnTo>
                      <a:lnTo>
                        <a:pt x="114" y="26"/>
                      </a:lnTo>
                      <a:lnTo>
                        <a:pt x="109" y="24"/>
                      </a:lnTo>
                      <a:lnTo>
                        <a:pt x="103" y="23"/>
                      </a:lnTo>
                      <a:lnTo>
                        <a:pt x="98" y="22"/>
                      </a:lnTo>
                      <a:lnTo>
                        <a:pt x="94" y="22"/>
                      </a:lnTo>
                      <a:lnTo>
                        <a:pt x="88" y="20"/>
                      </a:lnTo>
                      <a:lnTo>
                        <a:pt x="84" y="20"/>
                      </a:lnTo>
                      <a:lnTo>
                        <a:pt x="77" y="19"/>
                      </a:lnTo>
                      <a:lnTo>
                        <a:pt x="73" y="17"/>
                      </a:lnTo>
                      <a:lnTo>
                        <a:pt x="68" y="17"/>
                      </a:lnTo>
                      <a:lnTo>
                        <a:pt x="62" y="17"/>
                      </a:lnTo>
                      <a:lnTo>
                        <a:pt x="57" y="16"/>
                      </a:lnTo>
                      <a:lnTo>
                        <a:pt x="53" y="16"/>
                      </a:lnTo>
                      <a:lnTo>
                        <a:pt x="47" y="16"/>
                      </a:lnTo>
                      <a:lnTo>
                        <a:pt x="42" y="16"/>
                      </a:lnTo>
                      <a:lnTo>
                        <a:pt x="37" y="15"/>
                      </a:lnTo>
                      <a:lnTo>
                        <a:pt x="32" y="13"/>
                      </a:lnTo>
                      <a:lnTo>
                        <a:pt x="28" y="13"/>
                      </a:lnTo>
                      <a:lnTo>
                        <a:pt x="24" y="13"/>
                      </a:lnTo>
                      <a:lnTo>
                        <a:pt x="14" y="13"/>
                      </a:lnTo>
                      <a:lnTo>
                        <a:pt x="6" y="13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29" y="0"/>
                      </a:lnTo>
                      <a:lnTo>
                        <a:pt x="35" y="1"/>
                      </a:lnTo>
                      <a:lnTo>
                        <a:pt x="40" y="1"/>
                      </a:lnTo>
                      <a:lnTo>
                        <a:pt x="46" y="1"/>
                      </a:lnTo>
                      <a:lnTo>
                        <a:pt x="50" y="1"/>
                      </a:lnTo>
                      <a:lnTo>
                        <a:pt x="57" y="2"/>
                      </a:lnTo>
                      <a:lnTo>
                        <a:pt x="62" y="2"/>
                      </a:lnTo>
                      <a:lnTo>
                        <a:pt x="68" y="4"/>
                      </a:lnTo>
                      <a:lnTo>
                        <a:pt x="73" y="5"/>
                      </a:lnTo>
                      <a:lnTo>
                        <a:pt x="79" y="5"/>
                      </a:lnTo>
                      <a:lnTo>
                        <a:pt x="86" y="6"/>
                      </a:lnTo>
                      <a:lnTo>
                        <a:pt x="90" y="6"/>
                      </a:lnTo>
                      <a:lnTo>
                        <a:pt x="97" y="9"/>
                      </a:lnTo>
                      <a:lnTo>
                        <a:pt x="102" y="9"/>
                      </a:lnTo>
                      <a:lnTo>
                        <a:pt x="108" y="11"/>
                      </a:lnTo>
                      <a:lnTo>
                        <a:pt x="113" y="11"/>
                      </a:lnTo>
                      <a:lnTo>
                        <a:pt x="119" y="13"/>
                      </a:lnTo>
                      <a:lnTo>
                        <a:pt x="124" y="13"/>
                      </a:lnTo>
                      <a:lnTo>
                        <a:pt x="131" y="16"/>
                      </a:lnTo>
                      <a:lnTo>
                        <a:pt x="136" y="16"/>
                      </a:lnTo>
                      <a:lnTo>
                        <a:pt x="142" y="17"/>
                      </a:lnTo>
                      <a:lnTo>
                        <a:pt x="147" y="19"/>
                      </a:lnTo>
                      <a:lnTo>
                        <a:pt x="153" y="22"/>
                      </a:lnTo>
                      <a:lnTo>
                        <a:pt x="158" y="22"/>
                      </a:lnTo>
                      <a:lnTo>
                        <a:pt x="165" y="24"/>
                      </a:lnTo>
                      <a:lnTo>
                        <a:pt x="171" y="24"/>
                      </a:lnTo>
                      <a:lnTo>
                        <a:pt x="178" y="27"/>
                      </a:lnTo>
                      <a:lnTo>
                        <a:pt x="182" y="28"/>
                      </a:lnTo>
                      <a:lnTo>
                        <a:pt x="187" y="30"/>
                      </a:lnTo>
                      <a:lnTo>
                        <a:pt x="193" y="30"/>
                      </a:lnTo>
                      <a:lnTo>
                        <a:pt x="198" y="33"/>
                      </a:lnTo>
                      <a:lnTo>
                        <a:pt x="204" y="33"/>
                      </a:lnTo>
                      <a:lnTo>
                        <a:pt x="209" y="35"/>
                      </a:lnTo>
                      <a:lnTo>
                        <a:pt x="215" y="37"/>
                      </a:lnTo>
                      <a:lnTo>
                        <a:pt x="220" y="38"/>
                      </a:lnTo>
                      <a:lnTo>
                        <a:pt x="226" y="39"/>
                      </a:lnTo>
                      <a:lnTo>
                        <a:pt x="230" y="41"/>
                      </a:lnTo>
                      <a:lnTo>
                        <a:pt x="235" y="42"/>
                      </a:lnTo>
                      <a:lnTo>
                        <a:pt x="241" y="45"/>
                      </a:lnTo>
                      <a:lnTo>
                        <a:pt x="246" y="45"/>
                      </a:lnTo>
                      <a:lnTo>
                        <a:pt x="251" y="48"/>
                      </a:lnTo>
                      <a:lnTo>
                        <a:pt x="256" y="49"/>
                      </a:lnTo>
                      <a:lnTo>
                        <a:pt x="262" y="50"/>
                      </a:lnTo>
                      <a:lnTo>
                        <a:pt x="266" y="52"/>
                      </a:lnTo>
                      <a:lnTo>
                        <a:pt x="271" y="53"/>
                      </a:lnTo>
                      <a:lnTo>
                        <a:pt x="275" y="55"/>
                      </a:lnTo>
                      <a:lnTo>
                        <a:pt x="279" y="57"/>
                      </a:lnTo>
                      <a:lnTo>
                        <a:pt x="284" y="57"/>
                      </a:lnTo>
                      <a:lnTo>
                        <a:pt x="289" y="59"/>
                      </a:lnTo>
                      <a:lnTo>
                        <a:pt x="293" y="60"/>
                      </a:lnTo>
                      <a:lnTo>
                        <a:pt x="299" y="63"/>
                      </a:lnTo>
                      <a:lnTo>
                        <a:pt x="306" y="66"/>
                      </a:lnTo>
                      <a:lnTo>
                        <a:pt x="312" y="67"/>
                      </a:lnTo>
                      <a:lnTo>
                        <a:pt x="319" y="70"/>
                      </a:lnTo>
                      <a:lnTo>
                        <a:pt x="328" y="74"/>
                      </a:lnTo>
                      <a:lnTo>
                        <a:pt x="328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4" name="Freeform 127">
                  <a:extLst>
                    <a:ext uri="{FF2B5EF4-FFF2-40B4-BE49-F238E27FC236}">
                      <a16:creationId xmlns:a16="http://schemas.microsoft.com/office/drawing/2014/main" id="{D55106E8-9734-D7E2-D738-B2B35BA4AA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6" y="2190"/>
                  <a:ext cx="226" cy="352"/>
                </a:xfrm>
                <a:custGeom>
                  <a:avLst/>
                  <a:gdLst>
                    <a:gd name="T0" fmla="*/ 0 w 226"/>
                    <a:gd name="T1" fmla="*/ 7 h 352"/>
                    <a:gd name="T2" fmla="*/ 9 w 226"/>
                    <a:gd name="T3" fmla="*/ 8 h 352"/>
                    <a:gd name="T4" fmla="*/ 20 w 226"/>
                    <a:gd name="T5" fmla="*/ 13 h 352"/>
                    <a:gd name="T6" fmla="*/ 36 w 226"/>
                    <a:gd name="T7" fmla="*/ 18 h 352"/>
                    <a:gd name="T8" fmla="*/ 53 w 226"/>
                    <a:gd name="T9" fmla="*/ 22 h 352"/>
                    <a:gd name="T10" fmla="*/ 69 w 226"/>
                    <a:gd name="T11" fmla="*/ 28 h 352"/>
                    <a:gd name="T12" fmla="*/ 86 w 226"/>
                    <a:gd name="T13" fmla="*/ 35 h 352"/>
                    <a:gd name="T14" fmla="*/ 99 w 226"/>
                    <a:gd name="T15" fmla="*/ 43 h 352"/>
                    <a:gd name="T16" fmla="*/ 106 w 226"/>
                    <a:gd name="T17" fmla="*/ 55 h 352"/>
                    <a:gd name="T18" fmla="*/ 109 w 226"/>
                    <a:gd name="T19" fmla="*/ 72 h 352"/>
                    <a:gd name="T20" fmla="*/ 112 w 226"/>
                    <a:gd name="T21" fmla="*/ 87 h 352"/>
                    <a:gd name="T22" fmla="*/ 113 w 226"/>
                    <a:gd name="T23" fmla="*/ 104 h 352"/>
                    <a:gd name="T24" fmla="*/ 115 w 226"/>
                    <a:gd name="T25" fmla="*/ 119 h 352"/>
                    <a:gd name="T26" fmla="*/ 117 w 226"/>
                    <a:gd name="T27" fmla="*/ 134 h 352"/>
                    <a:gd name="T28" fmla="*/ 121 w 226"/>
                    <a:gd name="T29" fmla="*/ 150 h 352"/>
                    <a:gd name="T30" fmla="*/ 126 w 226"/>
                    <a:gd name="T31" fmla="*/ 168 h 352"/>
                    <a:gd name="T32" fmla="*/ 131 w 226"/>
                    <a:gd name="T33" fmla="*/ 182 h 352"/>
                    <a:gd name="T34" fmla="*/ 137 w 226"/>
                    <a:gd name="T35" fmla="*/ 197 h 352"/>
                    <a:gd name="T36" fmla="*/ 141 w 226"/>
                    <a:gd name="T37" fmla="*/ 211 h 352"/>
                    <a:gd name="T38" fmla="*/ 145 w 226"/>
                    <a:gd name="T39" fmla="*/ 221 h 352"/>
                    <a:gd name="T40" fmla="*/ 149 w 226"/>
                    <a:gd name="T41" fmla="*/ 230 h 352"/>
                    <a:gd name="T42" fmla="*/ 153 w 226"/>
                    <a:gd name="T43" fmla="*/ 241 h 352"/>
                    <a:gd name="T44" fmla="*/ 159 w 226"/>
                    <a:gd name="T45" fmla="*/ 251 h 352"/>
                    <a:gd name="T46" fmla="*/ 164 w 226"/>
                    <a:gd name="T47" fmla="*/ 262 h 352"/>
                    <a:gd name="T48" fmla="*/ 171 w 226"/>
                    <a:gd name="T49" fmla="*/ 274 h 352"/>
                    <a:gd name="T50" fmla="*/ 178 w 226"/>
                    <a:gd name="T51" fmla="*/ 287 h 352"/>
                    <a:gd name="T52" fmla="*/ 186 w 226"/>
                    <a:gd name="T53" fmla="*/ 299 h 352"/>
                    <a:gd name="T54" fmla="*/ 196 w 226"/>
                    <a:gd name="T55" fmla="*/ 314 h 352"/>
                    <a:gd name="T56" fmla="*/ 205 w 226"/>
                    <a:gd name="T57" fmla="*/ 328 h 352"/>
                    <a:gd name="T58" fmla="*/ 218 w 226"/>
                    <a:gd name="T59" fmla="*/ 343 h 352"/>
                    <a:gd name="T60" fmla="*/ 226 w 226"/>
                    <a:gd name="T61" fmla="*/ 343 h 352"/>
                    <a:gd name="T62" fmla="*/ 212 w 226"/>
                    <a:gd name="T63" fmla="*/ 325 h 352"/>
                    <a:gd name="T64" fmla="*/ 201 w 226"/>
                    <a:gd name="T65" fmla="*/ 310 h 352"/>
                    <a:gd name="T66" fmla="*/ 192 w 226"/>
                    <a:gd name="T67" fmla="*/ 295 h 352"/>
                    <a:gd name="T68" fmla="*/ 183 w 226"/>
                    <a:gd name="T69" fmla="*/ 281 h 352"/>
                    <a:gd name="T70" fmla="*/ 175 w 226"/>
                    <a:gd name="T71" fmla="*/ 266 h 352"/>
                    <a:gd name="T72" fmla="*/ 167 w 226"/>
                    <a:gd name="T73" fmla="*/ 254 h 352"/>
                    <a:gd name="T74" fmla="*/ 161 w 226"/>
                    <a:gd name="T75" fmla="*/ 240 h 352"/>
                    <a:gd name="T76" fmla="*/ 157 w 226"/>
                    <a:gd name="T77" fmla="*/ 229 h 352"/>
                    <a:gd name="T78" fmla="*/ 150 w 226"/>
                    <a:gd name="T79" fmla="*/ 218 h 352"/>
                    <a:gd name="T80" fmla="*/ 146 w 226"/>
                    <a:gd name="T81" fmla="*/ 207 h 352"/>
                    <a:gd name="T82" fmla="*/ 142 w 226"/>
                    <a:gd name="T83" fmla="*/ 197 h 352"/>
                    <a:gd name="T84" fmla="*/ 141 w 226"/>
                    <a:gd name="T85" fmla="*/ 189 h 352"/>
                    <a:gd name="T86" fmla="*/ 135 w 226"/>
                    <a:gd name="T87" fmla="*/ 174 h 352"/>
                    <a:gd name="T88" fmla="*/ 132 w 226"/>
                    <a:gd name="T89" fmla="*/ 161 h 352"/>
                    <a:gd name="T90" fmla="*/ 128 w 226"/>
                    <a:gd name="T91" fmla="*/ 145 h 352"/>
                    <a:gd name="T92" fmla="*/ 126 w 226"/>
                    <a:gd name="T93" fmla="*/ 130 h 352"/>
                    <a:gd name="T94" fmla="*/ 123 w 226"/>
                    <a:gd name="T95" fmla="*/ 115 h 352"/>
                    <a:gd name="T96" fmla="*/ 121 w 226"/>
                    <a:gd name="T97" fmla="*/ 101 h 352"/>
                    <a:gd name="T98" fmla="*/ 120 w 226"/>
                    <a:gd name="T99" fmla="*/ 87 h 352"/>
                    <a:gd name="T100" fmla="*/ 117 w 226"/>
                    <a:gd name="T101" fmla="*/ 73 h 352"/>
                    <a:gd name="T102" fmla="*/ 115 w 226"/>
                    <a:gd name="T103" fmla="*/ 59 h 352"/>
                    <a:gd name="T104" fmla="*/ 113 w 226"/>
                    <a:gd name="T105" fmla="*/ 44 h 352"/>
                    <a:gd name="T106" fmla="*/ 101 w 226"/>
                    <a:gd name="T107" fmla="*/ 36 h 352"/>
                    <a:gd name="T108" fmla="*/ 88 w 226"/>
                    <a:gd name="T109" fmla="*/ 29 h 352"/>
                    <a:gd name="T110" fmla="*/ 73 w 226"/>
                    <a:gd name="T111" fmla="*/ 24 h 352"/>
                    <a:gd name="T112" fmla="*/ 61 w 226"/>
                    <a:gd name="T113" fmla="*/ 18 h 352"/>
                    <a:gd name="T114" fmla="*/ 44 w 226"/>
                    <a:gd name="T115" fmla="*/ 13 h 352"/>
                    <a:gd name="T116" fmla="*/ 31 w 226"/>
                    <a:gd name="T117" fmla="*/ 8 h 352"/>
                    <a:gd name="T118" fmla="*/ 16 w 226"/>
                    <a:gd name="T119" fmla="*/ 4 h 352"/>
                    <a:gd name="T120" fmla="*/ 3 w 226"/>
                    <a:gd name="T121" fmla="*/ 2 h 352"/>
                    <a:gd name="T122" fmla="*/ 0 w 226"/>
                    <a:gd name="T123" fmla="*/ 3 h 352"/>
                    <a:gd name="T124" fmla="*/ 0 w 226"/>
                    <a:gd name="T125" fmla="*/ 7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26" h="352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5" y="8"/>
                      </a:lnTo>
                      <a:lnTo>
                        <a:pt x="9" y="8"/>
                      </a:lnTo>
                      <a:lnTo>
                        <a:pt x="14" y="11"/>
                      </a:lnTo>
                      <a:lnTo>
                        <a:pt x="20" y="13"/>
                      </a:lnTo>
                      <a:lnTo>
                        <a:pt x="28" y="15"/>
                      </a:lnTo>
                      <a:lnTo>
                        <a:pt x="36" y="18"/>
                      </a:lnTo>
                      <a:lnTo>
                        <a:pt x="44" y="19"/>
                      </a:lnTo>
                      <a:lnTo>
                        <a:pt x="53" y="22"/>
                      </a:lnTo>
                      <a:lnTo>
                        <a:pt x="61" y="25"/>
                      </a:lnTo>
                      <a:lnTo>
                        <a:pt x="69" y="28"/>
                      </a:lnTo>
                      <a:lnTo>
                        <a:pt x="79" y="32"/>
                      </a:lnTo>
                      <a:lnTo>
                        <a:pt x="86" y="35"/>
                      </a:lnTo>
                      <a:lnTo>
                        <a:pt x="94" y="39"/>
                      </a:lnTo>
                      <a:lnTo>
                        <a:pt x="99" y="43"/>
                      </a:lnTo>
                      <a:lnTo>
                        <a:pt x="105" y="48"/>
                      </a:lnTo>
                      <a:lnTo>
                        <a:pt x="106" y="55"/>
                      </a:lnTo>
                      <a:lnTo>
                        <a:pt x="108" y="64"/>
                      </a:lnTo>
                      <a:lnTo>
                        <a:pt x="109" y="72"/>
                      </a:lnTo>
                      <a:lnTo>
                        <a:pt x="110" y="80"/>
                      </a:lnTo>
                      <a:lnTo>
                        <a:pt x="112" y="87"/>
                      </a:lnTo>
                      <a:lnTo>
                        <a:pt x="112" y="95"/>
                      </a:lnTo>
                      <a:lnTo>
                        <a:pt x="113" y="104"/>
                      </a:lnTo>
                      <a:lnTo>
                        <a:pt x="115" y="112"/>
                      </a:lnTo>
                      <a:lnTo>
                        <a:pt x="115" y="119"/>
                      </a:lnTo>
                      <a:lnTo>
                        <a:pt x="117" y="126"/>
                      </a:lnTo>
                      <a:lnTo>
                        <a:pt x="117" y="134"/>
                      </a:lnTo>
                      <a:lnTo>
                        <a:pt x="120" y="142"/>
                      </a:lnTo>
                      <a:lnTo>
                        <a:pt x="121" y="150"/>
                      </a:lnTo>
                      <a:lnTo>
                        <a:pt x="123" y="160"/>
                      </a:lnTo>
                      <a:lnTo>
                        <a:pt x="126" y="168"/>
                      </a:lnTo>
                      <a:lnTo>
                        <a:pt x="130" y="177"/>
                      </a:lnTo>
                      <a:lnTo>
                        <a:pt x="131" y="182"/>
                      </a:lnTo>
                      <a:lnTo>
                        <a:pt x="134" y="190"/>
                      </a:lnTo>
                      <a:lnTo>
                        <a:pt x="137" y="197"/>
                      </a:lnTo>
                      <a:lnTo>
                        <a:pt x="139" y="207"/>
                      </a:lnTo>
                      <a:lnTo>
                        <a:pt x="141" y="211"/>
                      </a:lnTo>
                      <a:lnTo>
                        <a:pt x="142" y="215"/>
                      </a:lnTo>
                      <a:lnTo>
                        <a:pt x="145" y="221"/>
                      </a:lnTo>
                      <a:lnTo>
                        <a:pt x="146" y="225"/>
                      </a:lnTo>
                      <a:lnTo>
                        <a:pt x="149" y="230"/>
                      </a:lnTo>
                      <a:lnTo>
                        <a:pt x="150" y="234"/>
                      </a:lnTo>
                      <a:lnTo>
                        <a:pt x="153" y="241"/>
                      </a:lnTo>
                      <a:lnTo>
                        <a:pt x="157" y="247"/>
                      </a:lnTo>
                      <a:lnTo>
                        <a:pt x="159" y="251"/>
                      </a:lnTo>
                      <a:lnTo>
                        <a:pt x="161" y="256"/>
                      </a:lnTo>
                      <a:lnTo>
                        <a:pt x="164" y="262"/>
                      </a:lnTo>
                      <a:lnTo>
                        <a:pt x="168" y="269"/>
                      </a:lnTo>
                      <a:lnTo>
                        <a:pt x="171" y="274"/>
                      </a:lnTo>
                      <a:lnTo>
                        <a:pt x="175" y="281"/>
                      </a:lnTo>
                      <a:lnTo>
                        <a:pt x="178" y="287"/>
                      </a:lnTo>
                      <a:lnTo>
                        <a:pt x="183" y="294"/>
                      </a:lnTo>
                      <a:lnTo>
                        <a:pt x="186" y="299"/>
                      </a:lnTo>
                      <a:lnTo>
                        <a:pt x="190" y="306"/>
                      </a:lnTo>
                      <a:lnTo>
                        <a:pt x="196" y="314"/>
                      </a:lnTo>
                      <a:lnTo>
                        <a:pt x="201" y="321"/>
                      </a:lnTo>
                      <a:lnTo>
                        <a:pt x="205" y="328"/>
                      </a:lnTo>
                      <a:lnTo>
                        <a:pt x="211" y="335"/>
                      </a:lnTo>
                      <a:lnTo>
                        <a:pt x="218" y="343"/>
                      </a:lnTo>
                      <a:lnTo>
                        <a:pt x="223" y="352"/>
                      </a:lnTo>
                      <a:lnTo>
                        <a:pt x="226" y="343"/>
                      </a:lnTo>
                      <a:lnTo>
                        <a:pt x="218" y="334"/>
                      </a:lnTo>
                      <a:lnTo>
                        <a:pt x="212" y="325"/>
                      </a:lnTo>
                      <a:lnTo>
                        <a:pt x="207" y="318"/>
                      </a:lnTo>
                      <a:lnTo>
                        <a:pt x="201" y="310"/>
                      </a:lnTo>
                      <a:lnTo>
                        <a:pt x="196" y="302"/>
                      </a:lnTo>
                      <a:lnTo>
                        <a:pt x="192" y="295"/>
                      </a:lnTo>
                      <a:lnTo>
                        <a:pt x="186" y="287"/>
                      </a:lnTo>
                      <a:lnTo>
                        <a:pt x="183" y="281"/>
                      </a:lnTo>
                      <a:lnTo>
                        <a:pt x="178" y="273"/>
                      </a:lnTo>
                      <a:lnTo>
                        <a:pt x="175" y="266"/>
                      </a:lnTo>
                      <a:lnTo>
                        <a:pt x="171" y="259"/>
                      </a:lnTo>
                      <a:lnTo>
                        <a:pt x="167" y="254"/>
                      </a:lnTo>
                      <a:lnTo>
                        <a:pt x="164" y="245"/>
                      </a:lnTo>
                      <a:lnTo>
                        <a:pt x="161" y="240"/>
                      </a:lnTo>
                      <a:lnTo>
                        <a:pt x="159" y="234"/>
                      </a:lnTo>
                      <a:lnTo>
                        <a:pt x="157" y="229"/>
                      </a:lnTo>
                      <a:lnTo>
                        <a:pt x="153" y="223"/>
                      </a:lnTo>
                      <a:lnTo>
                        <a:pt x="150" y="218"/>
                      </a:lnTo>
                      <a:lnTo>
                        <a:pt x="149" y="212"/>
                      </a:lnTo>
                      <a:lnTo>
                        <a:pt x="146" y="207"/>
                      </a:lnTo>
                      <a:lnTo>
                        <a:pt x="145" y="203"/>
                      </a:lnTo>
                      <a:lnTo>
                        <a:pt x="142" y="197"/>
                      </a:lnTo>
                      <a:lnTo>
                        <a:pt x="141" y="193"/>
                      </a:lnTo>
                      <a:lnTo>
                        <a:pt x="141" y="189"/>
                      </a:lnTo>
                      <a:lnTo>
                        <a:pt x="138" y="181"/>
                      </a:lnTo>
                      <a:lnTo>
                        <a:pt x="135" y="174"/>
                      </a:lnTo>
                      <a:lnTo>
                        <a:pt x="134" y="166"/>
                      </a:lnTo>
                      <a:lnTo>
                        <a:pt x="132" y="161"/>
                      </a:lnTo>
                      <a:lnTo>
                        <a:pt x="130" y="152"/>
                      </a:lnTo>
                      <a:lnTo>
                        <a:pt x="128" y="145"/>
                      </a:lnTo>
                      <a:lnTo>
                        <a:pt x="127" y="137"/>
                      </a:lnTo>
                      <a:lnTo>
                        <a:pt x="126" y="130"/>
                      </a:lnTo>
                      <a:lnTo>
                        <a:pt x="124" y="121"/>
                      </a:lnTo>
                      <a:lnTo>
                        <a:pt x="123" y="115"/>
                      </a:lnTo>
                      <a:lnTo>
                        <a:pt x="121" y="108"/>
                      </a:lnTo>
                      <a:lnTo>
                        <a:pt x="121" y="101"/>
                      </a:lnTo>
                      <a:lnTo>
                        <a:pt x="120" y="94"/>
                      </a:lnTo>
                      <a:lnTo>
                        <a:pt x="120" y="87"/>
                      </a:lnTo>
                      <a:lnTo>
                        <a:pt x="119" y="80"/>
                      </a:lnTo>
                      <a:lnTo>
                        <a:pt x="117" y="73"/>
                      </a:lnTo>
                      <a:lnTo>
                        <a:pt x="116" y="66"/>
                      </a:lnTo>
                      <a:lnTo>
                        <a:pt x="115" y="59"/>
                      </a:lnTo>
                      <a:lnTo>
                        <a:pt x="113" y="51"/>
                      </a:lnTo>
                      <a:lnTo>
                        <a:pt x="113" y="44"/>
                      </a:lnTo>
                      <a:lnTo>
                        <a:pt x="106" y="40"/>
                      </a:lnTo>
                      <a:lnTo>
                        <a:pt x="101" y="36"/>
                      </a:lnTo>
                      <a:lnTo>
                        <a:pt x="94" y="32"/>
                      </a:lnTo>
                      <a:lnTo>
                        <a:pt x="88" y="29"/>
                      </a:lnTo>
                      <a:lnTo>
                        <a:pt x="80" y="26"/>
                      </a:lnTo>
                      <a:lnTo>
                        <a:pt x="73" y="24"/>
                      </a:lnTo>
                      <a:lnTo>
                        <a:pt x="68" y="21"/>
                      </a:lnTo>
                      <a:lnTo>
                        <a:pt x="61" y="18"/>
                      </a:lnTo>
                      <a:lnTo>
                        <a:pt x="53" y="15"/>
                      </a:lnTo>
                      <a:lnTo>
                        <a:pt x="44" y="13"/>
                      </a:lnTo>
                      <a:lnTo>
                        <a:pt x="38" y="11"/>
                      </a:lnTo>
                      <a:lnTo>
                        <a:pt x="31" y="8"/>
                      </a:lnTo>
                      <a:lnTo>
                        <a:pt x="24" y="7"/>
                      </a:lnTo>
                      <a:lnTo>
                        <a:pt x="16" y="4"/>
                      </a:lnTo>
                      <a:lnTo>
                        <a:pt x="9" y="3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5" name="Freeform 128">
                  <a:extLst>
                    <a:ext uri="{FF2B5EF4-FFF2-40B4-BE49-F238E27FC236}">
                      <a16:creationId xmlns:a16="http://schemas.microsoft.com/office/drawing/2014/main" id="{7F56C776-8D82-4573-2BFD-AED1C86D26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8" y="2336"/>
                  <a:ext cx="142" cy="225"/>
                </a:xfrm>
                <a:custGeom>
                  <a:avLst/>
                  <a:gdLst>
                    <a:gd name="T0" fmla="*/ 5 w 142"/>
                    <a:gd name="T1" fmla="*/ 6 h 225"/>
                    <a:gd name="T2" fmla="*/ 7 w 142"/>
                    <a:gd name="T3" fmla="*/ 21 h 225"/>
                    <a:gd name="T4" fmla="*/ 10 w 142"/>
                    <a:gd name="T5" fmla="*/ 35 h 225"/>
                    <a:gd name="T6" fmla="*/ 12 w 142"/>
                    <a:gd name="T7" fmla="*/ 44 h 225"/>
                    <a:gd name="T8" fmla="*/ 16 w 142"/>
                    <a:gd name="T9" fmla="*/ 53 h 225"/>
                    <a:gd name="T10" fmla="*/ 22 w 142"/>
                    <a:gd name="T11" fmla="*/ 64 h 225"/>
                    <a:gd name="T12" fmla="*/ 26 w 142"/>
                    <a:gd name="T13" fmla="*/ 72 h 225"/>
                    <a:gd name="T14" fmla="*/ 30 w 142"/>
                    <a:gd name="T15" fmla="*/ 82 h 225"/>
                    <a:gd name="T16" fmla="*/ 37 w 142"/>
                    <a:gd name="T17" fmla="*/ 95 h 225"/>
                    <a:gd name="T18" fmla="*/ 45 w 142"/>
                    <a:gd name="T19" fmla="*/ 109 h 225"/>
                    <a:gd name="T20" fmla="*/ 52 w 142"/>
                    <a:gd name="T21" fmla="*/ 120 h 225"/>
                    <a:gd name="T22" fmla="*/ 58 w 142"/>
                    <a:gd name="T23" fmla="*/ 127 h 225"/>
                    <a:gd name="T24" fmla="*/ 66 w 142"/>
                    <a:gd name="T25" fmla="*/ 137 h 225"/>
                    <a:gd name="T26" fmla="*/ 76 w 142"/>
                    <a:gd name="T27" fmla="*/ 146 h 225"/>
                    <a:gd name="T28" fmla="*/ 87 w 142"/>
                    <a:gd name="T29" fmla="*/ 157 h 225"/>
                    <a:gd name="T30" fmla="*/ 98 w 142"/>
                    <a:gd name="T31" fmla="*/ 171 h 225"/>
                    <a:gd name="T32" fmla="*/ 110 w 142"/>
                    <a:gd name="T33" fmla="*/ 182 h 225"/>
                    <a:gd name="T34" fmla="*/ 122 w 142"/>
                    <a:gd name="T35" fmla="*/ 196 h 225"/>
                    <a:gd name="T36" fmla="*/ 135 w 142"/>
                    <a:gd name="T37" fmla="*/ 207 h 225"/>
                    <a:gd name="T38" fmla="*/ 140 w 142"/>
                    <a:gd name="T39" fmla="*/ 218 h 225"/>
                    <a:gd name="T40" fmla="*/ 132 w 142"/>
                    <a:gd name="T41" fmla="*/ 217 h 225"/>
                    <a:gd name="T42" fmla="*/ 118 w 142"/>
                    <a:gd name="T43" fmla="*/ 201 h 225"/>
                    <a:gd name="T44" fmla="*/ 105 w 142"/>
                    <a:gd name="T45" fmla="*/ 188 h 225"/>
                    <a:gd name="T46" fmla="*/ 94 w 142"/>
                    <a:gd name="T47" fmla="*/ 175 h 225"/>
                    <a:gd name="T48" fmla="*/ 82 w 142"/>
                    <a:gd name="T49" fmla="*/ 164 h 225"/>
                    <a:gd name="T50" fmla="*/ 73 w 142"/>
                    <a:gd name="T51" fmla="*/ 153 h 225"/>
                    <a:gd name="T52" fmla="*/ 63 w 142"/>
                    <a:gd name="T53" fmla="*/ 144 h 225"/>
                    <a:gd name="T54" fmla="*/ 55 w 142"/>
                    <a:gd name="T55" fmla="*/ 133 h 225"/>
                    <a:gd name="T56" fmla="*/ 48 w 142"/>
                    <a:gd name="T57" fmla="*/ 124 h 225"/>
                    <a:gd name="T58" fmla="*/ 40 w 142"/>
                    <a:gd name="T59" fmla="*/ 112 h 225"/>
                    <a:gd name="T60" fmla="*/ 30 w 142"/>
                    <a:gd name="T61" fmla="*/ 97 h 225"/>
                    <a:gd name="T62" fmla="*/ 22 w 142"/>
                    <a:gd name="T63" fmla="*/ 80 h 225"/>
                    <a:gd name="T64" fmla="*/ 14 w 142"/>
                    <a:gd name="T65" fmla="*/ 64 h 225"/>
                    <a:gd name="T66" fmla="*/ 8 w 142"/>
                    <a:gd name="T67" fmla="*/ 48 h 225"/>
                    <a:gd name="T68" fmla="*/ 3 w 142"/>
                    <a:gd name="T69" fmla="*/ 35 h 225"/>
                    <a:gd name="T70" fmla="*/ 0 w 142"/>
                    <a:gd name="T71" fmla="*/ 24 h 225"/>
                    <a:gd name="T72" fmla="*/ 5 w 142"/>
                    <a:gd name="T73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2" h="225">
                      <a:moveTo>
                        <a:pt x="5" y="0"/>
                      </a:moveTo>
                      <a:lnTo>
                        <a:pt x="5" y="6"/>
                      </a:lnTo>
                      <a:lnTo>
                        <a:pt x="5" y="14"/>
                      </a:lnTo>
                      <a:lnTo>
                        <a:pt x="7" y="21"/>
                      </a:lnTo>
                      <a:lnTo>
                        <a:pt x="10" y="31"/>
                      </a:lnTo>
                      <a:lnTo>
                        <a:pt x="10" y="35"/>
                      </a:lnTo>
                      <a:lnTo>
                        <a:pt x="12" y="39"/>
                      </a:lnTo>
                      <a:lnTo>
                        <a:pt x="12" y="44"/>
                      </a:lnTo>
                      <a:lnTo>
                        <a:pt x="15" y="48"/>
                      </a:lnTo>
                      <a:lnTo>
                        <a:pt x="16" y="53"/>
                      </a:lnTo>
                      <a:lnTo>
                        <a:pt x="19" y="58"/>
                      </a:lnTo>
                      <a:lnTo>
                        <a:pt x="22" y="64"/>
                      </a:lnTo>
                      <a:lnTo>
                        <a:pt x="25" y="68"/>
                      </a:lnTo>
                      <a:lnTo>
                        <a:pt x="26" y="72"/>
                      </a:lnTo>
                      <a:lnTo>
                        <a:pt x="29" y="77"/>
                      </a:lnTo>
                      <a:lnTo>
                        <a:pt x="30" y="82"/>
                      </a:lnTo>
                      <a:lnTo>
                        <a:pt x="33" y="87"/>
                      </a:lnTo>
                      <a:lnTo>
                        <a:pt x="37" y="95"/>
                      </a:lnTo>
                      <a:lnTo>
                        <a:pt x="41" y="104"/>
                      </a:lnTo>
                      <a:lnTo>
                        <a:pt x="45" y="109"/>
                      </a:lnTo>
                      <a:lnTo>
                        <a:pt x="49" y="116"/>
                      </a:lnTo>
                      <a:lnTo>
                        <a:pt x="52" y="120"/>
                      </a:lnTo>
                      <a:lnTo>
                        <a:pt x="56" y="124"/>
                      </a:lnTo>
                      <a:lnTo>
                        <a:pt x="58" y="127"/>
                      </a:lnTo>
                      <a:lnTo>
                        <a:pt x="62" y="131"/>
                      </a:lnTo>
                      <a:lnTo>
                        <a:pt x="66" y="137"/>
                      </a:lnTo>
                      <a:lnTo>
                        <a:pt x="70" y="141"/>
                      </a:lnTo>
                      <a:lnTo>
                        <a:pt x="76" y="146"/>
                      </a:lnTo>
                      <a:lnTo>
                        <a:pt x="81" y="152"/>
                      </a:lnTo>
                      <a:lnTo>
                        <a:pt x="87" y="157"/>
                      </a:lnTo>
                      <a:lnTo>
                        <a:pt x="94" y="164"/>
                      </a:lnTo>
                      <a:lnTo>
                        <a:pt x="98" y="171"/>
                      </a:lnTo>
                      <a:lnTo>
                        <a:pt x="105" y="177"/>
                      </a:lnTo>
                      <a:lnTo>
                        <a:pt x="110" y="182"/>
                      </a:lnTo>
                      <a:lnTo>
                        <a:pt x="117" y="189"/>
                      </a:lnTo>
                      <a:lnTo>
                        <a:pt x="122" y="196"/>
                      </a:lnTo>
                      <a:lnTo>
                        <a:pt x="129" y="201"/>
                      </a:lnTo>
                      <a:lnTo>
                        <a:pt x="135" y="207"/>
                      </a:lnTo>
                      <a:lnTo>
                        <a:pt x="142" y="214"/>
                      </a:lnTo>
                      <a:lnTo>
                        <a:pt x="140" y="218"/>
                      </a:lnTo>
                      <a:lnTo>
                        <a:pt x="139" y="225"/>
                      </a:lnTo>
                      <a:lnTo>
                        <a:pt x="132" y="217"/>
                      </a:lnTo>
                      <a:lnTo>
                        <a:pt x="124" y="210"/>
                      </a:lnTo>
                      <a:lnTo>
                        <a:pt x="118" y="201"/>
                      </a:lnTo>
                      <a:lnTo>
                        <a:pt x="111" y="196"/>
                      </a:lnTo>
                      <a:lnTo>
                        <a:pt x="105" y="188"/>
                      </a:lnTo>
                      <a:lnTo>
                        <a:pt x="99" y="182"/>
                      </a:lnTo>
                      <a:lnTo>
                        <a:pt x="94" y="175"/>
                      </a:lnTo>
                      <a:lnTo>
                        <a:pt x="88" y="171"/>
                      </a:lnTo>
                      <a:lnTo>
                        <a:pt x="82" y="164"/>
                      </a:lnTo>
                      <a:lnTo>
                        <a:pt x="77" y="157"/>
                      </a:lnTo>
                      <a:lnTo>
                        <a:pt x="73" y="153"/>
                      </a:lnTo>
                      <a:lnTo>
                        <a:pt x="69" y="148"/>
                      </a:lnTo>
                      <a:lnTo>
                        <a:pt x="63" y="144"/>
                      </a:lnTo>
                      <a:lnTo>
                        <a:pt x="59" y="138"/>
                      </a:lnTo>
                      <a:lnTo>
                        <a:pt x="55" y="133"/>
                      </a:lnTo>
                      <a:lnTo>
                        <a:pt x="52" y="130"/>
                      </a:lnTo>
                      <a:lnTo>
                        <a:pt x="48" y="124"/>
                      </a:lnTo>
                      <a:lnTo>
                        <a:pt x="44" y="117"/>
                      </a:lnTo>
                      <a:lnTo>
                        <a:pt x="40" y="112"/>
                      </a:lnTo>
                      <a:lnTo>
                        <a:pt x="34" y="105"/>
                      </a:lnTo>
                      <a:lnTo>
                        <a:pt x="30" y="97"/>
                      </a:lnTo>
                      <a:lnTo>
                        <a:pt x="26" y="88"/>
                      </a:lnTo>
                      <a:lnTo>
                        <a:pt x="22" y="80"/>
                      </a:lnTo>
                      <a:lnTo>
                        <a:pt x="18" y="73"/>
                      </a:lnTo>
                      <a:lnTo>
                        <a:pt x="14" y="64"/>
                      </a:lnTo>
                      <a:lnTo>
                        <a:pt x="10" y="55"/>
                      </a:lnTo>
                      <a:lnTo>
                        <a:pt x="8" y="48"/>
                      </a:lnTo>
                      <a:lnTo>
                        <a:pt x="5" y="42"/>
                      </a:lnTo>
                      <a:lnTo>
                        <a:pt x="3" y="35"/>
                      </a:lnTo>
                      <a:lnTo>
                        <a:pt x="1" y="29"/>
                      </a:lnTo>
                      <a:lnTo>
                        <a:pt x="0" y="24"/>
                      </a:lnTo>
                      <a:lnTo>
                        <a:pt x="1" y="22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6" name="Freeform 129">
                  <a:extLst>
                    <a:ext uri="{FF2B5EF4-FFF2-40B4-BE49-F238E27FC236}">
                      <a16:creationId xmlns:a16="http://schemas.microsoft.com/office/drawing/2014/main" id="{760CCAF1-34A3-6183-C441-B0201C4B2F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8" y="2583"/>
                  <a:ext cx="65" cy="233"/>
                </a:xfrm>
                <a:custGeom>
                  <a:avLst/>
                  <a:gdLst>
                    <a:gd name="T0" fmla="*/ 17 w 65"/>
                    <a:gd name="T1" fmla="*/ 107 h 233"/>
                    <a:gd name="T2" fmla="*/ 64 w 65"/>
                    <a:gd name="T3" fmla="*/ 15 h 233"/>
                    <a:gd name="T4" fmla="*/ 65 w 65"/>
                    <a:gd name="T5" fmla="*/ 9 h 233"/>
                    <a:gd name="T6" fmla="*/ 62 w 65"/>
                    <a:gd name="T7" fmla="*/ 3 h 233"/>
                    <a:gd name="T8" fmla="*/ 58 w 65"/>
                    <a:gd name="T9" fmla="*/ 0 h 233"/>
                    <a:gd name="T10" fmla="*/ 57 w 65"/>
                    <a:gd name="T11" fmla="*/ 1 h 233"/>
                    <a:gd name="T12" fmla="*/ 7 w 65"/>
                    <a:gd name="T13" fmla="*/ 113 h 233"/>
                    <a:gd name="T14" fmla="*/ 14 w 65"/>
                    <a:gd name="T15" fmla="*/ 129 h 233"/>
                    <a:gd name="T16" fmla="*/ 0 w 65"/>
                    <a:gd name="T17" fmla="*/ 227 h 233"/>
                    <a:gd name="T18" fmla="*/ 13 w 65"/>
                    <a:gd name="T19" fmla="*/ 233 h 233"/>
                    <a:gd name="T20" fmla="*/ 22 w 65"/>
                    <a:gd name="T21" fmla="*/ 132 h 233"/>
                    <a:gd name="T22" fmla="*/ 22 w 65"/>
                    <a:gd name="T23" fmla="*/ 128 h 233"/>
                    <a:gd name="T24" fmla="*/ 22 w 65"/>
                    <a:gd name="T25" fmla="*/ 124 h 233"/>
                    <a:gd name="T26" fmla="*/ 21 w 65"/>
                    <a:gd name="T27" fmla="*/ 120 h 233"/>
                    <a:gd name="T28" fmla="*/ 21 w 65"/>
                    <a:gd name="T29" fmla="*/ 116 h 233"/>
                    <a:gd name="T30" fmla="*/ 18 w 65"/>
                    <a:gd name="T31" fmla="*/ 109 h 233"/>
                    <a:gd name="T32" fmla="*/ 17 w 65"/>
                    <a:gd name="T33" fmla="*/ 107 h 233"/>
                    <a:gd name="T34" fmla="*/ 17 w 65"/>
                    <a:gd name="T35" fmla="*/ 107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5" h="233">
                      <a:moveTo>
                        <a:pt x="17" y="107"/>
                      </a:moveTo>
                      <a:lnTo>
                        <a:pt x="64" y="15"/>
                      </a:lnTo>
                      <a:lnTo>
                        <a:pt x="65" y="9"/>
                      </a:lnTo>
                      <a:lnTo>
                        <a:pt x="62" y="3"/>
                      </a:lnTo>
                      <a:lnTo>
                        <a:pt x="58" y="0"/>
                      </a:lnTo>
                      <a:lnTo>
                        <a:pt x="57" y="1"/>
                      </a:lnTo>
                      <a:lnTo>
                        <a:pt x="7" y="113"/>
                      </a:lnTo>
                      <a:lnTo>
                        <a:pt x="14" y="129"/>
                      </a:lnTo>
                      <a:lnTo>
                        <a:pt x="0" y="227"/>
                      </a:lnTo>
                      <a:lnTo>
                        <a:pt x="13" y="233"/>
                      </a:lnTo>
                      <a:lnTo>
                        <a:pt x="22" y="132"/>
                      </a:lnTo>
                      <a:lnTo>
                        <a:pt x="22" y="128"/>
                      </a:lnTo>
                      <a:lnTo>
                        <a:pt x="22" y="124"/>
                      </a:lnTo>
                      <a:lnTo>
                        <a:pt x="21" y="120"/>
                      </a:lnTo>
                      <a:lnTo>
                        <a:pt x="21" y="116"/>
                      </a:lnTo>
                      <a:lnTo>
                        <a:pt x="18" y="109"/>
                      </a:lnTo>
                      <a:lnTo>
                        <a:pt x="17" y="107"/>
                      </a:lnTo>
                      <a:lnTo>
                        <a:pt x="17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7" name="Freeform 130">
                  <a:extLst>
                    <a:ext uri="{FF2B5EF4-FFF2-40B4-BE49-F238E27FC236}">
                      <a16:creationId xmlns:a16="http://schemas.microsoft.com/office/drawing/2014/main" id="{32892AAE-F2F8-C8C5-388F-519F9A51B7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7" y="2750"/>
                  <a:ext cx="101" cy="202"/>
                </a:xfrm>
                <a:custGeom>
                  <a:avLst/>
                  <a:gdLst>
                    <a:gd name="T0" fmla="*/ 61 w 101"/>
                    <a:gd name="T1" fmla="*/ 0 h 202"/>
                    <a:gd name="T2" fmla="*/ 0 w 101"/>
                    <a:gd name="T3" fmla="*/ 66 h 202"/>
                    <a:gd name="T4" fmla="*/ 13 w 101"/>
                    <a:gd name="T5" fmla="*/ 86 h 202"/>
                    <a:gd name="T6" fmla="*/ 3 w 101"/>
                    <a:gd name="T7" fmla="*/ 199 h 202"/>
                    <a:gd name="T8" fmla="*/ 39 w 101"/>
                    <a:gd name="T9" fmla="*/ 202 h 202"/>
                    <a:gd name="T10" fmla="*/ 101 w 101"/>
                    <a:gd name="T11" fmla="*/ 22 h 202"/>
                    <a:gd name="T12" fmla="*/ 61 w 101"/>
                    <a:gd name="T13" fmla="*/ 0 h 202"/>
                    <a:gd name="T14" fmla="*/ 61 w 101"/>
                    <a:gd name="T15" fmla="*/ 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1" h="202">
                      <a:moveTo>
                        <a:pt x="61" y="0"/>
                      </a:moveTo>
                      <a:lnTo>
                        <a:pt x="0" y="66"/>
                      </a:lnTo>
                      <a:lnTo>
                        <a:pt x="13" y="86"/>
                      </a:lnTo>
                      <a:lnTo>
                        <a:pt x="3" y="199"/>
                      </a:lnTo>
                      <a:lnTo>
                        <a:pt x="39" y="202"/>
                      </a:lnTo>
                      <a:lnTo>
                        <a:pt x="101" y="22"/>
                      </a:lnTo>
                      <a:lnTo>
                        <a:pt x="61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FFE3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8" name="Freeform 131">
                  <a:extLst>
                    <a:ext uri="{FF2B5EF4-FFF2-40B4-BE49-F238E27FC236}">
                      <a16:creationId xmlns:a16="http://schemas.microsoft.com/office/drawing/2014/main" id="{F1AA88E6-76D9-0C9F-5FF6-F1266EB301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4" y="2712"/>
                  <a:ext cx="100" cy="241"/>
                </a:xfrm>
                <a:custGeom>
                  <a:avLst/>
                  <a:gdLst>
                    <a:gd name="T0" fmla="*/ 29 w 100"/>
                    <a:gd name="T1" fmla="*/ 3 h 241"/>
                    <a:gd name="T2" fmla="*/ 40 w 100"/>
                    <a:gd name="T3" fmla="*/ 10 h 241"/>
                    <a:gd name="T4" fmla="*/ 52 w 100"/>
                    <a:gd name="T5" fmla="*/ 18 h 241"/>
                    <a:gd name="T6" fmla="*/ 64 w 100"/>
                    <a:gd name="T7" fmla="*/ 25 h 241"/>
                    <a:gd name="T8" fmla="*/ 77 w 100"/>
                    <a:gd name="T9" fmla="*/ 32 h 241"/>
                    <a:gd name="T10" fmla="*/ 88 w 100"/>
                    <a:gd name="T11" fmla="*/ 38 h 241"/>
                    <a:gd name="T12" fmla="*/ 97 w 100"/>
                    <a:gd name="T13" fmla="*/ 46 h 241"/>
                    <a:gd name="T14" fmla="*/ 96 w 100"/>
                    <a:gd name="T15" fmla="*/ 55 h 241"/>
                    <a:gd name="T16" fmla="*/ 85 w 100"/>
                    <a:gd name="T17" fmla="*/ 72 h 241"/>
                    <a:gd name="T18" fmla="*/ 77 w 100"/>
                    <a:gd name="T19" fmla="*/ 89 h 241"/>
                    <a:gd name="T20" fmla="*/ 70 w 100"/>
                    <a:gd name="T21" fmla="*/ 102 h 241"/>
                    <a:gd name="T22" fmla="*/ 64 w 100"/>
                    <a:gd name="T23" fmla="*/ 112 h 241"/>
                    <a:gd name="T24" fmla="*/ 60 w 100"/>
                    <a:gd name="T25" fmla="*/ 123 h 241"/>
                    <a:gd name="T26" fmla="*/ 55 w 100"/>
                    <a:gd name="T27" fmla="*/ 134 h 241"/>
                    <a:gd name="T28" fmla="*/ 49 w 100"/>
                    <a:gd name="T29" fmla="*/ 148 h 241"/>
                    <a:gd name="T30" fmla="*/ 44 w 100"/>
                    <a:gd name="T31" fmla="*/ 162 h 241"/>
                    <a:gd name="T32" fmla="*/ 38 w 100"/>
                    <a:gd name="T33" fmla="*/ 177 h 241"/>
                    <a:gd name="T34" fmla="*/ 31 w 100"/>
                    <a:gd name="T35" fmla="*/ 192 h 241"/>
                    <a:gd name="T36" fmla="*/ 26 w 100"/>
                    <a:gd name="T37" fmla="*/ 206 h 241"/>
                    <a:gd name="T38" fmla="*/ 23 w 100"/>
                    <a:gd name="T39" fmla="*/ 215 h 241"/>
                    <a:gd name="T40" fmla="*/ 19 w 100"/>
                    <a:gd name="T41" fmla="*/ 225 h 241"/>
                    <a:gd name="T42" fmla="*/ 16 w 100"/>
                    <a:gd name="T43" fmla="*/ 236 h 241"/>
                    <a:gd name="T44" fmla="*/ 0 w 100"/>
                    <a:gd name="T45" fmla="*/ 241 h 241"/>
                    <a:gd name="T46" fmla="*/ 3 w 100"/>
                    <a:gd name="T47" fmla="*/ 232 h 241"/>
                    <a:gd name="T48" fmla="*/ 7 w 100"/>
                    <a:gd name="T49" fmla="*/ 224 h 241"/>
                    <a:gd name="T50" fmla="*/ 15 w 100"/>
                    <a:gd name="T51" fmla="*/ 208 h 241"/>
                    <a:gd name="T52" fmla="*/ 19 w 100"/>
                    <a:gd name="T53" fmla="*/ 196 h 241"/>
                    <a:gd name="T54" fmla="*/ 25 w 100"/>
                    <a:gd name="T55" fmla="*/ 185 h 241"/>
                    <a:gd name="T56" fmla="*/ 27 w 100"/>
                    <a:gd name="T57" fmla="*/ 177 h 241"/>
                    <a:gd name="T58" fmla="*/ 30 w 100"/>
                    <a:gd name="T59" fmla="*/ 171 h 241"/>
                    <a:gd name="T60" fmla="*/ 34 w 100"/>
                    <a:gd name="T61" fmla="*/ 162 h 241"/>
                    <a:gd name="T62" fmla="*/ 38 w 100"/>
                    <a:gd name="T63" fmla="*/ 152 h 241"/>
                    <a:gd name="T64" fmla="*/ 40 w 100"/>
                    <a:gd name="T65" fmla="*/ 148 h 241"/>
                    <a:gd name="T66" fmla="*/ 44 w 100"/>
                    <a:gd name="T67" fmla="*/ 141 h 241"/>
                    <a:gd name="T68" fmla="*/ 34 w 100"/>
                    <a:gd name="T69" fmla="*/ 134 h 241"/>
                    <a:gd name="T70" fmla="*/ 25 w 100"/>
                    <a:gd name="T71" fmla="*/ 128 h 241"/>
                    <a:gd name="T72" fmla="*/ 14 w 100"/>
                    <a:gd name="T73" fmla="*/ 115 h 241"/>
                    <a:gd name="T74" fmla="*/ 7 w 100"/>
                    <a:gd name="T75" fmla="*/ 98 h 241"/>
                    <a:gd name="T76" fmla="*/ 7 w 100"/>
                    <a:gd name="T77" fmla="*/ 83 h 241"/>
                    <a:gd name="T78" fmla="*/ 8 w 100"/>
                    <a:gd name="T79" fmla="*/ 65 h 241"/>
                    <a:gd name="T80" fmla="*/ 12 w 100"/>
                    <a:gd name="T81" fmla="*/ 49 h 241"/>
                    <a:gd name="T82" fmla="*/ 16 w 100"/>
                    <a:gd name="T83" fmla="*/ 32 h 241"/>
                    <a:gd name="T84" fmla="*/ 20 w 100"/>
                    <a:gd name="T85" fmla="*/ 18 h 241"/>
                    <a:gd name="T86" fmla="*/ 23 w 100"/>
                    <a:gd name="T87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00" h="241">
                      <a:moveTo>
                        <a:pt x="23" y="0"/>
                      </a:moveTo>
                      <a:lnTo>
                        <a:pt x="29" y="3"/>
                      </a:lnTo>
                      <a:lnTo>
                        <a:pt x="34" y="7"/>
                      </a:lnTo>
                      <a:lnTo>
                        <a:pt x="40" y="10"/>
                      </a:lnTo>
                      <a:lnTo>
                        <a:pt x="47" y="14"/>
                      </a:lnTo>
                      <a:lnTo>
                        <a:pt x="52" y="18"/>
                      </a:lnTo>
                      <a:lnTo>
                        <a:pt x="59" y="22"/>
                      </a:lnTo>
                      <a:lnTo>
                        <a:pt x="64" y="25"/>
                      </a:lnTo>
                      <a:lnTo>
                        <a:pt x="71" y="29"/>
                      </a:lnTo>
                      <a:lnTo>
                        <a:pt x="77" y="32"/>
                      </a:lnTo>
                      <a:lnTo>
                        <a:pt x="82" y="35"/>
                      </a:lnTo>
                      <a:lnTo>
                        <a:pt x="88" y="38"/>
                      </a:lnTo>
                      <a:lnTo>
                        <a:pt x="92" y="40"/>
                      </a:lnTo>
                      <a:lnTo>
                        <a:pt x="97" y="46"/>
                      </a:lnTo>
                      <a:lnTo>
                        <a:pt x="100" y="49"/>
                      </a:lnTo>
                      <a:lnTo>
                        <a:pt x="96" y="55"/>
                      </a:lnTo>
                      <a:lnTo>
                        <a:pt x="91" y="64"/>
                      </a:lnTo>
                      <a:lnTo>
                        <a:pt x="85" y="72"/>
                      </a:lnTo>
                      <a:lnTo>
                        <a:pt x="81" y="80"/>
                      </a:lnTo>
                      <a:lnTo>
                        <a:pt x="77" y="89"/>
                      </a:lnTo>
                      <a:lnTo>
                        <a:pt x="73" y="97"/>
                      </a:lnTo>
                      <a:lnTo>
                        <a:pt x="70" y="102"/>
                      </a:lnTo>
                      <a:lnTo>
                        <a:pt x="67" y="108"/>
                      </a:lnTo>
                      <a:lnTo>
                        <a:pt x="64" y="112"/>
                      </a:lnTo>
                      <a:lnTo>
                        <a:pt x="63" y="119"/>
                      </a:lnTo>
                      <a:lnTo>
                        <a:pt x="60" y="123"/>
                      </a:lnTo>
                      <a:lnTo>
                        <a:pt x="58" y="128"/>
                      </a:lnTo>
                      <a:lnTo>
                        <a:pt x="55" y="134"/>
                      </a:lnTo>
                      <a:lnTo>
                        <a:pt x="52" y="141"/>
                      </a:lnTo>
                      <a:lnTo>
                        <a:pt x="49" y="148"/>
                      </a:lnTo>
                      <a:lnTo>
                        <a:pt x="47" y="153"/>
                      </a:lnTo>
                      <a:lnTo>
                        <a:pt x="44" y="162"/>
                      </a:lnTo>
                      <a:lnTo>
                        <a:pt x="41" y="168"/>
                      </a:lnTo>
                      <a:lnTo>
                        <a:pt x="38" y="177"/>
                      </a:lnTo>
                      <a:lnTo>
                        <a:pt x="34" y="184"/>
                      </a:lnTo>
                      <a:lnTo>
                        <a:pt x="31" y="192"/>
                      </a:lnTo>
                      <a:lnTo>
                        <a:pt x="29" y="202"/>
                      </a:lnTo>
                      <a:lnTo>
                        <a:pt x="26" y="206"/>
                      </a:lnTo>
                      <a:lnTo>
                        <a:pt x="25" y="210"/>
                      </a:lnTo>
                      <a:lnTo>
                        <a:pt x="23" y="215"/>
                      </a:lnTo>
                      <a:lnTo>
                        <a:pt x="22" y="221"/>
                      </a:lnTo>
                      <a:lnTo>
                        <a:pt x="19" y="225"/>
                      </a:lnTo>
                      <a:lnTo>
                        <a:pt x="18" y="230"/>
                      </a:lnTo>
                      <a:lnTo>
                        <a:pt x="16" y="236"/>
                      </a:lnTo>
                      <a:lnTo>
                        <a:pt x="15" y="241"/>
                      </a:lnTo>
                      <a:lnTo>
                        <a:pt x="0" y="241"/>
                      </a:lnTo>
                      <a:lnTo>
                        <a:pt x="1" y="237"/>
                      </a:lnTo>
                      <a:lnTo>
                        <a:pt x="3" y="232"/>
                      </a:lnTo>
                      <a:lnTo>
                        <a:pt x="4" y="228"/>
                      </a:lnTo>
                      <a:lnTo>
                        <a:pt x="7" y="224"/>
                      </a:lnTo>
                      <a:lnTo>
                        <a:pt x="11" y="215"/>
                      </a:lnTo>
                      <a:lnTo>
                        <a:pt x="15" y="208"/>
                      </a:lnTo>
                      <a:lnTo>
                        <a:pt x="16" y="200"/>
                      </a:lnTo>
                      <a:lnTo>
                        <a:pt x="19" y="196"/>
                      </a:lnTo>
                      <a:lnTo>
                        <a:pt x="22" y="189"/>
                      </a:lnTo>
                      <a:lnTo>
                        <a:pt x="25" y="185"/>
                      </a:lnTo>
                      <a:lnTo>
                        <a:pt x="25" y="181"/>
                      </a:lnTo>
                      <a:lnTo>
                        <a:pt x="27" y="177"/>
                      </a:lnTo>
                      <a:lnTo>
                        <a:pt x="29" y="173"/>
                      </a:lnTo>
                      <a:lnTo>
                        <a:pt x="30" y="171"/>
                      </a:lnTo>
                      <a:lnTo>
                        <a:pt x="31" y="164"/>
                      </a:lnTo>
                      <a:lnTo>
                        <a:pt x="34" y="162"/>
                      </a:lnTo>
                      <a:lnTo>
                        <a:pt x="36" y="156"/>
                      </a:lnTo>
                      <a:lnTo>
                        <a:pt x="38" y="152"/>
                      </a:lnTo>
                      <a:lnTo>
                        <a:pt x="38" y="149"/>
                      </a:lnTo>
                      <a:lnTo>
                        <a:pt x="40" y="148"/>
                      </a:lnTo>
                      <a:lnTo>
                        <a:pt x="42" y="144"/>
                      </a:lnTo>
                      <a:lnTo>
                        <a:pt x="44" y="141"/>
                      </a:lnTo>
                      <a:lnTo>
                        <a:pt x="38" y="137"/>
                      </a:lnTo>
                      <a:lnTo>
                        <a:pt x="34" y="134"/>
                      </a:lnTo>
                      <a:lnTo>
                        <a:pt x="29" y="131"/>
                      </a:lnTo>
                      <a:lnTo>
                        <a:pt x="25" y="128"/>
                      </a:lnTo>
                      <a:lnTo>
                        <a:pt x="18" y="120"/>
                      </a:lnTo>
                      <a:lnTo>
                        <a:pt x="14" y="115"/>
                      </a:lnTo>
                      <a:lnTo>
                        <a:pt x="9" y="106"/>
                      </a:lnTo>
                      <a:lnTo>
                        <a:pt x="7" y="98"/>
                      </a:lnTo>
                      <a:lnTo>
                        <a:pt x="7" y="90"/>
                      </a:lnTo>
                      <a:lnTo>
                        <a:pt x="7" y="83"/>
                      </a:lnTo>
                      <a:lnTo>
                        <a:pt x="7" y="73"/>
                      </a:lnTo>
                      <a:lnTo>
                        <a:pt x="8" y="65"/>
                      </a:lnTo>
                      <a:lnTo>
                        <a:pt x="9" y="55"/>
                      </a:lnTo>
                      <a:lnTo>
                        <a:pt x="12" y="49"/>
                      </a:lnTo>
                      <a:lnTo>
                        <a:pt x="14" y="40"/>
                      </a:lnTo>
                      <a:lnTo>
                        <a:pt x="16" y="32"/>
                      </a:lnTo>
                      <a:lnTo>
                        <a:pt x="18" y="24"/>
                      </a:lnTo>
                      <a:lnTo>
                        <a:pt x="20" y="18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9" name="Freeform 132">
                  <a:extLst>
                    <a:ext uri="{FF2B5EF4-FFF2-40B4-BE49-F238E27FC236}">
                      <a16:creationId xmlns:a16="http://schemas.microsoft.com/office/drawing/2014/main" id="{35CF7E2F-7B15-9F17-47BF-6A8299E676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6" y="2714"/>
                  <a:ext cx="58" cy="235"/>
                </a:xfrm>
                <a:custGeom>
                  <a:avLst/>
                  <a:gdLst>
                    <a:gd name="T0" fmla="*/ 14 w 58"/>
                    <a:gd name="T1" fmla="*/ 110 h 235"/>
                    <a:gd name="T2" fmla="*/ 58 w 58"/>
                    <a:gd name="T3" fmla="*/ 16 h 235"/>
                    <a:gd name="T4" fmla="*/ 58 w 58"/>
                    <a:gd name="T5" fmla="*/ 9 h 235"/>
                    <a:gd name="T6" fmla="*/ 55 w 58"/>
                    <a:gd name="T7" fmla="*/ 4 h 235"/>
                    <a:gd name="T8" fmla="*/ 51 w 58"/>
                    <a:gd name="T9" fmla="*/ 0 h 235"/>
                    <a:gd name="T10" fmla="*/ 50 w 58"/>
                    <a:gd name="T11" fmla="*/ 1 h 235"/>
                    <a:gd name="T12" fmla="*/ 4 w 58"/>
                    <a:gd name="T13" fmla="*/ 115 h 235"/>
                    <a:gd name="T14" fmla="*/ 11 w 58"/>
                    <a:gd name="T15" fmla="*/ 132 h 235"/>
                    <a:gd name="T16" fmla="*/ 0 w 58"/>
                    <a:gd name="T17" fmla="*/ 230 h 235"/>
                    <a:gd name="T18" fmla="*/ 13 w 58"/>
                    <a:gd name="T19" fmla="*/ 235 h 235"/>
                    <a:gd name="T20" fmla="*/ 20 w 58"/>
                    <a:gd name="T21" fmla="*/ 135 h 235"/>
                    <a:gd name="T22" fmla="*/ 20 w 58"/>
                    <a:gd name="T23" fmla="*/ 131 h 235"/>
                    <a:gd name="T24" fmla="*/ 20 w 58"/>
                    <a:gd name="T25" fmla="*/ 126 h 235"/>
                    <a:gd name="T26" fmla="*/ 18 w 58"/>
                    <a:gd name="T27" fmla="*/ 122 h 235"/>
                    <a:gd name="T28" fmla="*/ 18 w 58"/>
                    <a:gd name="T29" fmla="*/ 118 h 235"/>
                    <a:gd name="T30" fmla="*/ 15 w 58"/>
                    <a:gd name="T31" fmla="*/ 111 h 235"/>
                    <a:gd name="T32" fmla="*/ 14 w 58"/>
                    <a:gd name="T33" fmla="*/ 110 h 235"/>
                    <a:gd name="T34" fmla="*/ 14 w 58"/>
                    <a:gd name="T35" fmla="*/ 11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8" h="235">
                      <a:moveTo>
                        <a:pt x="14" y="110"/>
                      </a:moveTo>
                      <a:lnTo>
                        <a:pt x="58" y="16"/>
                      </a:lnTo>
                      <a:lnTo>
                        <a:pt x="58" y="9"/>
                      </a:lnTo>
                      <a:lnTo>
                        <a:pt x="55" y="4"/>
                      </a:lnTo>
                      <a:lnTo>
                        <a:pt x="51" y="0"/>
                      </a:lnTo>
                      <a:lnTo>
                        <a:pt x="50" y="1"/>
                      </a:lnTo>
                      <a:lnTo>
                        <a:pt x="4" y="115"/>
                      </a:lnTo>
                      <a:lnTo>
                        <a:pt x="11" y="132"/>
                      </a:lnTo>
                      <a:lnTo>
                        <a:pt x="0" y="230"/>
                      </a:lnTo>
                      <a:lnTo>
                        <a:pt x="13" y="235"/>
                      </a:lnTo>
                      <a:lnTo>
                        <a:pt x="20" y="135"/>
                      </a:lnTo>
                      <a:lnTo>
                        <a:pt x="20" y="131"/>
                      </a:lnTo>
                      <a:lnTo>
                        <a:pt x="20" y="126"/>
                      </a:lnTo>
                      <a:lnTo>
                        <a:pt x="18" y="122"/>
                      </a:lnTo>
                      <a:lnTo>
                        <a:pt x="18" y="118"/>
                      </a:lnTo>
                      <a:lnTo>
                        <a:pt x="15" y="111"/>
                      </a:lnTo>
                      <a:lnTo>
                        <a:pt x="14" y="110"/>
                      </a:lnTo>
                      <a:lnTo>
                        <a:pt x="14" y="1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0" name="Freeform 133">
                  <a:extLst>
                    <a:ext uri="{FF2B5EF4-FFF2-40B4-BE49-F238E27FC236}">
                      <a16:creationId xmlns:a16="http://schemas.microsoft.com/office/drawing/2014/main" id="{58BC0FAD-D614-9BEF-B49B-E4D2F33D8E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2" y="2912"/>
                  <a:ext cx="81" cy="270"/>
                </a:xfrm>
                <a:custGeom>
                  <a:avLst/>
                  <a:gdLst>
                    <a:gd name="T0" fmla="*/ 0 w 81"/>
                    <a:gd name="T1" fmla="*/ 14 h 270"/>
                    <a:gd name="T2" fmla="*/ 1 w 81"/>
                    <a:gd name="T3" fmla="*/ 24 h 270"/>
                    <a:gd name="T4" fmla="*/ 1 w 81"/>
                    <a:gd name="T5" fmla="*/ 33 h 270"/>
                    <a:gd name="T6" fmla="*/ 4 w 81"/>
                    <a:gd name="T7" fmla="*/ 43 h 270"/>
                    <a:gd name="T8" fmla="*/ 4 w 81"/>
                    <a:gd name="T9" fmla="*/ 52 h 270"/>
                    <a:gd name="T10" fmla="*/ 5 w 81"/>
                    <a:gd name="T11" fmla="*/ 62 h 270"/>
                    <a:gd name="T12" fmla="*/ 8 w 81"/>
                    <a:gd name="T13" fmla="*/ 72 h 270"/>
                    <a:gd name="T14" fmla="*/ 10 w 81"/>
                    <a:gd name="T15" fmla="*/ 81 h 270"/>
                    <a:gd name="T16" fmla="*/ 12 w 81"/>
                    <a:gd name="T17" fmla="*/ 90 h 270"/>
                    <a:gd name="T18" fmla="*/ 14 w 81"/>
                    <a:gd name="T19" fmla="*/ 101 h 270"/>
                    <a:gd name="T20" fmla="*/ 15 w 81"/>
                    <a:gd name="T21" fmla="*/ 109 h 270"/>
                    <a:gd name="T22" fmla="*/ 16 w 81"/>
                    <a:gd name="T23" fmla="*/ 119 h 270"/>
                    <a:gd name="T24" fmla="*/ 18 w 81"/>
                    <a:gd name="T25" fmla="*/ 128 h 270"/>
                    <a:gd name="T26" fmla="*/ 21 w 81"/>
                    <a:gd name="T27" fmla="*/ 138 h 270"/>
                    <a:gd name="T28" fmla="*/ 22 w 81"/>
                    <a:gd name="T29" fmla="*/ 146 h 270"/>
                    <a:gd name="T30" fmla="*/ 25 w 81"/>
                    <a:gd name="T31" fmla="*/ 156 h 270"/>
                    <a:gd name="T32" fmla="*/ 29 w 81"/>
                    <a:gd name="T33" fmla="*/ 170 h 270"/>
                    <a:gd name="T34" fmla="*/ 33 w 81"/>
                    <a:gd name="T35" fmla="*/ 186 h 270"/>
                    <a:gd name="T36" fmla="*/ 37 w 81"/>
                    <a:gd name="T37" fmla="*/ 201 h 270"/>
                    <a:gd name="T38" fmla="*/ 43 w 81"/>
                    <a:gd name="T39" fmla="*/ 216 h 270"/>
                    <a:gd name="T40" fmla="*/ 47 w 81"/>
                    <a:gd name="T41" fmla="*/ 230 h 270"/>
                    <a:gd name="T42" fmla="*/ 52 w 81"/>
                    <a:gd name="T43" fmla="*/ 243 h 270"/>
                    <a:gd name="T44" fmla="*/ 58 w 81"/>
                    <a:gd name="T45" fmla="*/ 254 h 270"/>
                    <a:gd name="T46" fmla="*/ 65 w 81"/>
                    <a:gd name="T47" fmla="*/ 265 h 270"/>
                    <a:gd name="T48" fmla="*/ 74 w 81"/>
                    <a:gd name="T49" fmla="*/ 267 h 270"/>
                    <a:gd name="T50" fmla="*/ 77 w 81"/>
                    <a:gd name="T51" fmla="*/ 258 h 270"/>
                    <a:gd name="T52" fmla="*/ 67 w 81"/>
                    <a:gd name="T53" fmla="*/ 243 h 270"/>
                    <a:gd name="T54" fmla="*/ 60 w 81"/>
                    <a:gd name="T55" fmla="*/ 226 h 270"/>
                    <a:gd name="T56" fmla="*/ 54 w 81"/>
                    <a:gd name="T57" fmla="*/ 211 h 270"/>
                    <a:gd name="T58" fmla="*/ 48 w 81"/>
                    <a:gd name="T59" fmla="*/ 196 h 270"/>
                    <a:gd name="T60" fmla="*/ 44 w 81"/>
                    <a:gd name="T61" fmla="*/ 179 h 270"/>
                    <a:gd name="T62" fmla="*/ 38 w 81"/>
                    <a:gd name="T63" fmla="*/ 163 h 270"/>
                    <a:gd name="T64" fmla="*/ 36 w 81"/>
                    <a:gd name="T65" fmla="*/ 146 h 270"/>
                    <a:gd name="T66" fmla="*/ 32 w 81"/>
                    <a:gd name="T67" fmla="*/ 130 h 270"/>
                    <a:gd name="T68" fmla="*/ 29 w 81"/>
                    <a:gd name="T69" fmla="*/ 113 h 270"/>
                    <a:gd name="T70" fmla="*/ 26 w 81"/>
                    <a:gd name="T71" fmla="*/ 97 h 270"/>
                    <a:gd name="T72" fmla="*/ 25 w 81"/>
                    <a:gd name="T73" fmla="*/ 80 h 270"/>
                    <a:gd name="T74" fmla="*/ 22 w 81"/>
                    <a:gd name="T75" fmla="*/ 62 h 270"/>
                    <a:gd name="T76" fmla="*/ 18 w 81"/>
                    <a:gd name="T77" fmla="*/ 46 h 270"/>
                    <a:gd name="T78" fmla="*/ 16 w 81"/>
                    <a:gd name="T79" fmla="*/ 29 h 270"/>
                    <a:gd name="T80" fmla="*/ 12 w 81"/>
                    <a:gd name="T81" fmla="*/ 13 h 270"/>
                    <a:gd name="T82" fmla="*/ 8 w 81"/>
                    <a:gd name="T83" fmla="*/ 0 h 270"/>
                    <a:gd name="T84" fmla="*/ 0 w 81"/>
                    <a:gd name="T85" fmla="*/ 7 h 270"/>
                    <a:gd name="T86" fmla="*/ 0 w 81"/>
                    <a:gd name="T87" fmla="*/ 10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" h="270">
                      <a:moveTo>
                        <a:pt x="0" y="10"/>
                      </a:move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1" y="24"/>
                      </a:lnTo>
                      <a:lnTo>
                        <a:pt x="1" y="28"/>
                      </a:lnTo>
                      <a:lnTo>
                        <a:pt x="1" y="33"/>
                      </a:lnTo>
                      <a:lnTo>
                        <a:pt x="3" y="37"/>
                      </a:lnTo>
                      <a:lnTo>
                        <a:pt x="4" y="43"/>
                      </a:lnTo>
                      <a:lnTo>
                        <a:pt x="4" y="48"/>
                      </a:lnTo>
                      <a:lnTo>
                        <a:pt x="4" y="52"/>
                      </a:lnTo>
                      <a:lnTo>
                        <a:pt x="5" y="57"/>
                      </a:lnTo>
                      <a:lnTo>
                        <a:pt x="5" y="62"/>
                      </a:lnTo>
                      <a:lnTo>
                        <a:pt x="8" y="66"/>
                      </a:lnTo>
                      <a:lnTo>
                        <a:pt x="8" y="72"/>
                      </a:lnTo>
                      <a:lnTo>
                        <a:pt x="10" y="76"/>
                      </a:lnTo>
                      <a:lnTo>
                        <a:pt x="10" y="81"/>
                      </a:lnTo>
                      <a:lnTo>
                        <a:pt x="12" y="86"/>
                      </a:lnTo>
                      <a:lnTo>
                        <a:pt x="12" y="90"/>
                      </a:lnTo>
                      <a:lnTo>
                        <a:pt x="12" y="95"/>
                      </a:lnTo>
                      <a:lnTo>
                        <a:pt x="14" y="101"/>
                      </a:lnTo>
                      <a:lnTo>
                        <a:pt x="14" y="105"/>
                      </a:lnTo>
                      <a:lnTo>
                        <a:pt x="15" y="109"/>
                      </a:lnTo>
                      <a:lnTo>
                        <a:pt x="16" y="114"/>
                      </a:lnTo>
                      <a:lnTo>
                        <a:pt x="16" y="119"/>
                      </a:lnTo>
                      <a:lnTo>
                        <a:pt x="18" y="124"/>
                      </a:lnTo>
                      <a:lnTo>
                        <a:pt x="18" y="128"/>
                      </a:lnTo>
                      <a:lnTo>
                        <a:pt x="21" y="134"/>
                      </a:lnTo>
                      <a:lnTo>
                        <a:pt x="21" y="138"/>
                      </a:lnTo>
                      <a:lnTo>
                        <a:pt x="22" y="142"/>
                      </a:lnTo>
                      <a:lnTo>
                        <a:pt x="22" y="146"/>
                      </a:lnTo>
                      <a:lnTo>
                        <a:pt x="25" y="152"/>
                      </a:lnTo>
                      <a:lnTo>
                        <a:pt x="25" y="156"/>
                      </a:lnTo>
                      <a:lnTo>
                        <a:pt x="26" y="161"/>
                      </a:lnTo>
                      <a:lnTo>
                        <a:pt x="29" y="170"/>
                      </a:lnTo>
                      <a:lnTo>
                        <a:pt x="30" y="178"/>
                      </a:lnTo>
                      <a:lnTo>
                        <a:pt x="33" y="186"/>
                      </a:lnTo>
                      <a:lnTo>
                        <a:pt x="36" y="194"/>
                      </a:lnTo>
                      <a:lnTo>
                        <a:pt x="37" y="201"/>
                      </a:lnTo>
                      <a:lnTo>
                        <a:pt x="40" y="210"/>
                      </a:lnTo>
                      <a:lnTo>
                        <a:pt x="43" y="216"/>
                      </a:lnTo>
                      <a:lnTo>
                        <a:pt x="45" y="223"/>
                      </a:lnTo>
                      <a:lnTo>
                        <a:pt x="47" y="230"/>
                      </a:lnTo>
                      <a:lnTo>
                        <a:pt x="49" y="236"/>
                      </a:lnTo>
                      <a:lnTo>
                        <a:pt x="52" y="243"/>
                      </a:lnTo>
                      <a:lnTo>
                        <a:pt x="56" y="249"/>
                      </a:lnTo>
                      <a:lnTo>
                        <a:pt x="58" y="254"/>
                      </a:lnTo>
                      <a:lnTo>
                        <a:pt x="62" y="259"/>
                      </a:lnTo>
                      <a:lnTo>
                        <a:pt x="65" y="265"/>
                      </a:lnTo>
                      <a:lnTo>
                        <a:pt x="69" y="270"/>
                      </a:lnTo>
                      <a:lnTo>
                        <a:pt x="74" y="267"/>
                      </a:lnTo>
                      <a:lnTo>
                        <a:pt x="81" y="266"/>
                      </a:lnTo>
                      <a:lnTo>
                        <a:pt x="77" y="258"/>
                      </a:lnTo>
                      <a:lnTo>
                        <a:pt x="71" y="251"/>
                      </a:lnTo>
                      <a:lnTo>
                        <a:pt x="67" y="243"/>
                      </a:lnTo>
                      <a:lnTo>
                        <a:pt x="65" y="234"/>
                      </a:lnTo>
                      <a:lnTo>
                        <a:pt x="60" y="226"/>
                      </a:lnTo>
                      <a:lnTo>
                        <a:pt x="56" y="219"/>
                      </a:lnTo>
                      <a:lnTo>
                        <a:pt x="54" y="211"/>
                      </a:lnTo>
                      <a:lnTo>
                        <a:pt x="52" y="204"/>
                      </a:lnTo>
                      <a:lnTo>
                        <a:pt x="48" y="196"/>
                      </a:lnTo>
                      <a:lnTo>
                        <a:pt x="45" y="187"/>
                      </a:lnTo>
                      <a:lnTo>
                        <a:pt x="44" y="179"/>
                      </a:lnTo>
                      <a:lnTo>
                        <a:pt x="41" y="171"/>
                      </a:lnTo>
                      <a:lnTo>
                        <a:pt x="38" y="163"/>
                      </a:lnTo>
                      <a:lnTo>
                        <a:pt x="37" y="154"/>
                      </a:lnTo>
                      <a:lnTo>
                        <a:pt x="36" y="146"/>
                      </a:lnTo>
                      <a:lnTo>
                        <a:pt x="34" y="139"/>
                      </a:lnTo>
                      <a:lnTo>
                        <a:pt x="32" y="130"/>
                      </a:lnTo>
                      <a:lnTo>
                        <a:pt x="30" y="121"/>
                      </a:lnTo>
                      <a:lnTo>
                        <a:pt x="29" y="113"/>
                      </a:lnTo>
                      <a:lnTo>
                        <a:pt x="29" y="105"/>
                      </a:lnTo>
                      <a:lnTo>
                        <a:pt x="26" y="97"/>
                      </a:lnTo>
                      <a:lnTo>
                        <a:pt x="26" y="88"/>
                      </a:lnTo>
                      <a:lnTo>
                        <a:pt x="25" y="80"/>
                      </a:lnTo>
                      <a:lnTo>
                        <a:pt x="23" y="72"/>
                      </a:lnTo>
                      <a:lnTo>
                        <a:pt x="22" y="62"/>
                      </a:lnTo>
                      <a:lnTo>
                        <a:pt x="21" y="54"/>
                      </a:lnTo>
                      <a:lnTo>
                        <a:pt x="18" y="46"/>
                      </a:lnTo>
                      <a:lnTo>
                        <a:pt x="18" y="37"/>
                      </a:lnTo>
                      <a:lnTo>
                        <a:pt x="16" y="29"/>
                      </a:lnTo>
                      <a:lnTo>
                        <a:pt x="14" y="21"/>
                      </a:lnTo>
                      <a:lnTo>
                        <a:pt x="12" y="13"/>
                      </a:lnTo>
                      <a:lnTo>
                        <a:pt x="12" y="4"/>
                      </a:ln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1" name="Freeform 134">
                  <a:extLst>
                    <a:ext uri="{FF2B5EF4-FFF2-40B4-BE49-F238E27FC236}">
                      <a16:creationId xmlns:a16="http://schemas.microsoft.com/office/drawing/2014/main" id="{D5035B27-2AAE-844D-7C6B-0A463EB6D9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1" y="2936"/>
                  <a:ext cx="39" cy="250"/>
                </a:xfrm>
                <a:custGeom>
                  <a:avLst/>
                  <a:gdLst>
                    <a:gd name="T0" fmla="*/ 24 w 39"/>
                    <a:gd name="T1" fmla="*/ 5 h 250"/>
                    <a:gd name="T2" fmla="*/ 25 w 39"/>
                    <a:gd name="T3" fmla="*/ 20 h 250"/>
                    <a:gd name="T4" fmla="*/ 25 w 39"/>
                    <a:gd name="T5" fmla="*/ 34 h 250"/>
                    <a:gd name="T6" fmla="*/ 25 w 39"/>
                    <a:gd name="T7" fmla="*/ 51 h 250"/>
                    <a:gd name="T8" fmla="*/ 25 w 39"/>
                    <a:gd name="T9" fmla="*/ 68 h 250"/>
                    <a:gd name="T10" fmla="*/ 24 w 39"/>
                    <a:gd name="T11" fmla="*/ 85 h 250"/>
                    <a:gd name="T12" fmla="*/ 22 w 39"/>
                    <a:gd name="T13" fmla="*/ 103 h 250"/>
                    <a:gd name="T14" fmla="*/ 21 w 39"/>
                    <a:gd name="T15" fmla="*/ 115 h 250"/>
                    <a:gd name="T16" fmla="*/ 21 w 39"/>
                    <a:gd name="T17" fmla="*/ 125 h 250"/>
                    <a:gd name="T18" fmla="*/ 18 w 39"/>
                    <a:gd name="T19" fmla="*/ 139 h 250"/>
                    <a:gd name="T20" fmla="*/ 15 w 39"/>
                    <a:gd name="T21" fmla="*/ 155 h 250"/>
                    <a:gd name="T22" fmla="*/ 13 w 39"/>
                    <a:gd name="T23" fmla="*/ 172 h 250"/>
                    <a:gd name="T24" fmla="*/ 10 w 39"/>
                    <a:gd name="T25" fmla="*/ 190 h 250"/>
                    <a:gd name="T26" fmla="*/ 9 w 39"/>
                    <a:gd name="T27" fmla="*/ 203 h 250"/>
                    <a:gd name="T28" fmla="*/ 4 w 39"/>
                    <a:gd name="T29" fmla="*/ 219 h 250"/>
                    <a:gd name="T30" fmla="*/ 2 w 39"/>
                    <a:gd name="T31" fmla="*/ 231 h 250"/>
                    <a:gd name="T32" fmla="*/ 0 w 39"/>
                    <a:gd name="T33" fmla="*/ 243 h 250"/>
                    <a:gd name="T34" fmla="*/ 4 w 39"/>
                    <a:gd name="T35" fmla="*/ 250 h 250"/>
                    <a:gd name="T36" fmla="*/ 13 w 39"/>
                    <a:gd name="T37" fmla="*/ 250 h 250"/>
                    <a:gd name="T38" fmla="*/ 18 w 39"/>
                    <a:gd name="T39" fmla="*/ 242 h 250"/>
                    <a:gd name="T40" fmla="*/ 20 w 39"/>
                    <a:gd name="T41" fmla="*/ 227 h 250"/>
                    <a:gd name="T42" fmla="*/ 22 w 39"/>
                    <a:gd name="T43" fmla="*/ 212 h 250"/>
                    <a:gd name="T44" fmla="*/ 24 w 39"/>
                    <a:gd name="T45" fmla="*/ 198 h 250"/>
                    <a:gd name="T46" fmla="*/ 25 w 39"/>
                    <a:gd name="T47" fmla="*/ 184 h 250"/>
                    <a:gd name="T48" fmla="*/ 26 w 39"/>
                    <a:gd name="T49" fmla="*/ 170 h 250"/>
                    <a:gd name="T50" fmla="*/ 29 w 39"/>
                    <a:gd name="T51" fmla="*/ 157 h 250"/>
                    <a:gd name="T52" fmla="*/ 31 w 39"/>
                    <a:gd name="T53" fmla="*/ 143 h 250"/>
                    <a:gd name="T54" fmla="*/ 32 w 39"/>
                    <a:gd name="T55" fmla="*/ 130 h 250"/>
                    <a:gd name="T56" fmla="*/ 33 w 39"/>
                    <a:gd name="T57" fmla="*/ 117 h 250"/>
                    <a:gd name="T58" fmla="*/ 33 w 39"/>
                    <a:gd name="T59" fmla="*/ 103 h 250"/>
                    <a:gd name="T60" fmla="*/ 35 w 39"/>
                    <a:gd name="T61" fmla="*/ 89 h 250"/>
                    <a:gd name="T62" fmla="*/ 36 w 39"/>
                    <a:gd name="T63" fmla="*/ 77 h 250"/>
                    <a:gd name="T64" fmla="*/ 37 w 39"/>
                    <a:gd name="T65" fmla="*/ 63 h 250"/>
                    <a:gd name="T66" fmla="*/ 37 w 39"/>
                    <a:gd name="T67" fmla="*/ 49 h 250"/>
                    <a:gd name="T68" fmla="*/ 39 w 39"/>
                    <a:gd name="T69" fmla="*/ 37 h 250"/>
                    <a:gd name="T70" fmla="*/ 35 w 39"/>
                    <a:gd name="T71" fmla="*/ 22 h 250"/>
                    <a:gd name="T72" fmla="*/ 25 w 39"/>
                    <a:gd name="T73" fmla="*/ 5 h 250"/>
                    <a:gd name="T74" fmla="*/ 24 w 39"/>
                    <a:gd name="T75" fmla="*/ 0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9" h="250">
                      <a:moveTo>
                        <a:pt x="24" y="0"/>
                      </a:moveTo>
                      <a:lnTo>
                        <a:pt x="24" y="5"/>
                      </a:lnTo>
                      <a:lnTo>
                        <a:pt x="25" y="12"/>
                      </a:lnTo>
                      <a:lnTo>
                        <a:pt x="25" y="20"/>
                      </a:lnTo>
                      <a:lnTo>
                        <a:pt x="25" y="27"/>
                      </a:lnTo>
                      <a:lnTo>
                        <a:pt x="25" y="34"/>
                      </a:lnTo>
                      <a:lnTo>
                        <a:pt x="25" y="42"/>
                      </a:lnTo>
                      <a:lnTo>
                        <a:pt x="25" y="51"/>
                      </a:lnTo>
                      <a:lnTo>
                        <a:pt x="25" y="60"/>
                      </a:lnTo>
                      <a:lnTo>
                        <a:pt x="25" y="68"/>
                      </a:lnTo>
                      <a:lnTo>
                        <a:pt x="25" y="77"/>
                      </a:lnTo>
                      <a:lnTo>
                        <a:pt x="24" y="85"/>
                      </a:lnTo>
                      <a:lnTo>
                        <a:pt x="24" y="95"/>
                      </a:lnTo>
                      <a:lnTo>
                        <a:pt x="22" y="103"/>
                      </a:lnTo>
                      <a:lnTo>
                        <a:pt x="22" y="113"/>
                      </a:lnTo>
                      <a:lnTo>
                        <a:pt x="21" y="115"/>
                      </a:lnTo>
                      <a:lnTo>
                        <a:pt x="21" y="121"/>
                      </a:lnTo>
                      <a:lnTo>
                        <a:pt x="21" y="125"/>
                      </a:lnTo>
                      <a:lnTo>
                        <a:pt x="21" y="130"/>
                      </a:lnTo>
                      <a:lnTo>
                        <a:pt x="18" y="139"/>
                      </a:lnTo>
                      <a:lnTo>
                        <a:pt x="17" y="147"/>
                      </a:lnTo>
                      <a:lnTo>
                        <a:pt x="15" y="155"/>
                      </a:lnTo>
                      <a:lnTo>
                        <a:pt x="14" y="163"/>
                      </a:lnTo>
                      <a:lnTo>
                        <a:pt x="13" y="172"/>
                      </a:lnTo>
                      <a:lnTo>
                        <a:pt x="13" y="181"/>
                      </a:lnTo>
                      <a:lnTo>
                        <a:pt x="10" y="190"/>
                      </a:lnTo>
                      <a:lnTo>
                        <a:pt x="10" y="198"/>
                      </a:lnTo>
                      <a:lnTo>
                        <a:pt x="9" y="203"/>
                      </a:lnTo>
                      <a:lnTo>
                        <a:pt x="6" y="212"/>
                      </a:lnTo>
                      <a:lnTo>
                        <a:pt x="4" y="219"/>
                      </a:lnTo>
                      <a:lnTo>
                        <a:pt x="4" y="225"/>
                      </a:lnTo>
                      <a:lnTo>
                        <a:pt x="2" y="231"/>
                      </a:lnTo>
                      <a:lnTo>
                        <a:pt x="2" y="237"/>
                      </a:lnTo>
                      <a:lnTo>
                        <a:pt x="0" y="243"/>
                      </a:lnTo>
                      <a:lnTo>
                        <a:pt x="0" y="250"/>
                      </a:lnTo>
                      <a:lnTo>
                        <a:pt x="4" y="250"/>
                      </a:lnTo>
                      <a:lnTo>
                        <a:pt x="9" y="250"/>
                      </a:lnTo>
                      <a:lnTo>
                        <a:pt x="13" y="250"/>
                      </a:lnTo>
                      <a:lnTo>
                        <a:pt x="17" y="250"/>
                      </a:lnTo>
                      <a:lnTo>
                        <a:pt x="18" y="242"/>
                      </a:lnTo>
                      <a:lnTo>
                        <a:pt x="18" y="235"/>
                      </a:lnTo>
                      <a:lnTo>
                        <a:pt x="20" y="227"/>
                      </a:lnTo>
                      <a:lnTo>
                        <a:pt x="21" y="220"/>
                      </a:lnTo>
                      <a:lnTo>
                        <a:pt x="22" y="212"/>
                      </a:lnTo>
                      <a:lnTo>
                        <a:pt x="22" y="206"/>
                      </a:lnTo>
                      <a:lnTo>
                        <a:pt x="24" y="198"/>
                      </a:lnTo>
                      <a:lnTo>
                        <a:pt x="25" y="191"/>
                      </a:lnTo>
                      <a:lnTo>
                        <a:pt x="25" y="184"/>
                      </a:lnTo>
                      <a:lnTo>
                        <a:pt x="26" y="177"/>
                      </a:lnTo>
                      <a:lnTo>
                        <a:pt x="26" y="170"/>
                      </a:lnTo>
                      <a:lnTo>
                        <a:pt x="29" y="163"/>
                      </a:lnTo>
                      <a:lnTo>
                        <a:pt x="29" y="157"/>
                      </a:lnTo>
                      <a:lnTo>
                        <a:pt x="31" y="150"/>
                      </a:lnTo>
                      <a:lnTo>
                        <a:pt x="31" y="143"/>
                      </a:lnTo>
                      <a:lnTo>
                        <a:pt x="32" y="137"/>
                      </a:lnTo>
                      <a:lnTo>
                        <a:pt x="32" y="130"/>
                      </a:lnTo>
                      <a:lnTo>
                        <a:pt x="33" y="124"/>
                      </a:lnTo>
                      <a:lnTo>
                        <a:pt x="33" y="117"/>
                      </a:lnTo>
                      <a:lnTo>
                        <a:pt x="33" y="110"/>
                      </a:lnTo>
                      <a:lnTo>
                        <a:pt x="33" y="103"/>
                      </a:lnTo>
                      <a:lnTo>
                        <a:pt x="35" y="97"/>
                      </a:lnTo>
                      <a:lnTo>
                        <a:pt x="35" y="89"/>
                      </a:lnTo>
                      <a:lnTo>
                        <a:pt x="36" y="84"/>
                      </a:lnTo>
                      <a:lnTo>
                        <a:pt x="36" y="77"/>
                      </a:lnTo>
                      <a:lnTo>
                        <a:pt x="36" y="70"/>
                      </a:lnTo>
                      <a:lnTo>
                        <a:pt x="37" y="63"/>
                      </a:lnTo>
                      <a:lnTo>
                        <a:pt x="37" y="57"/>
                      </a:lnTo>
                      <a:lnTo>
                        <a:pt x="37" y="49"/>
                      </a:lnTo>
                      <a:lnTo>
                        <a:pt x="37" y="44"/>
                      </a:lnTo>
                      <a:lnTo>
                        <a:pt x="39" y="37"/>
                      </a:lnTo>
                      <a:lnTo>
                        <a:pt x="39" y="30"/>
                      </a:lnTo>
                      <a:lnTo>
                        <a:pt x="35" y="22"/>
                      </a:lnTo>
                      <a:lnTo>
                        <a:pt x="31" y="15"/>
                      </a:lnTo>
                      <a:lnTo>
                        <a:pt x="25" y="5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2" name="Freeform 135">
                  <a:extLst>
                    <a:ext uri="{FF2B5EF4-FFF2-40B4-BE49-F238E27FC236}">
                      <a16:creationId xmlns:a16="http://schemas.microsoft.com/office/drawing/2014/main" id="{470C1A8A-E00C-8639-B6B4-013D52200F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6" y="1511"/>
                  <a:ext cx="1054" cy="777"/>
                </a:xfrm>
                <a:custGeom>
                  <a:avLst/>
                  <a:gdLst>
                    <a:gd name="T0" fmla="*/ 17 w 1054"/>
                    <a:gd name="T1" fmla="*/ 8 h 777"/>
                    <a:gd name="T2" fmla="*/ 16 w 1054"/>
                    <a:gd name="T3" fmla="*/ 32 h 777"/>
                    <a:gd name="T4" fmla="*/ 16 w 1054"/>
                    <a:gd name="T5" fmla="*/ 69 h 777"/>
                    <a:gd name="T6" fmla="*/ 14 w 1054"/>
                    <a:gd name="T7" fmla="*/ 117 h 777"/>
                    <a:gd name="T8" fmla="*/ 13 w 1054"/>
                    <a:gd name="T9" fmla="*/ 174 h 777"/>
                    <a:gd name="T10" fmla="*/ 12 w 1054"/>
                    <a:gd name="T11" fmla="*/ 238 h 777"/>
                    <a:gd name="T12" fmla="*/ 10 w 1054"/>
                    <a:gd name="T13" fmla="*/ 307 h 777"/>
                    <a:gd name="T14" fmla="*/ 9 w 1054"/>
                    <a:gd name="T15" fmla="*/ 379 h 777"/>
                    <a:gd name="T16" fmla="*/ 6 w 1054"/>
                    <a:gd name="T17" fmla="*/ 449 h 777"/>
                    <a:gd name="T18" fmla="*/ 6 w 1054"/>
                    <a:gd name="T19" fmla="*/ 518 h 777"/>
                    <a:gd name="T20" fmla="*/ 3 w 1054"/>
                    <a:gd name="T21" fmla="*/ 583 h 777"/>
                    <a:gd name="T22" fmla="*/ 3 w 1054"/>
                    <a:gd name="T23" fmla="*/ 642 h 777"/>
                    <a:gd name="T24" fmla="*/ 2 w 1054"/>
                    <a:gd name="T25" fmla="*/ 690 h 777"/>
                    <a:gd name="T26" fmla="*/ 0 w 1054"/>
                    <a:gd name="T27" fmla="*/ 730 h 777"/>
                    <a:gd name="T28" fmla="*/ 0 w 1054"/>
                    <a:gd name="T29" fmla="*/ 756 h 777"/>
                    <a:gd name="T30" fmla="*/ 6 w 1054"/>
                    <a:gd name="T31" fmla="*/ 769 h 777"/>
                    <a:gd name="T32" fmla="*/ 34 w 1054"/>
                    <a:gd name="T33" fmla="*/ 770 h 777"/>
                    <a:gd name="T34" fmla="*/ 80 w 1054"/>
                    <a:gd name="T35" fmla="*/ 772 h 777"/>
                    <a:gd name="T36" fmla="*/ 145 w 1054"/>
                    <a:gd name="T37" fmla="*/ 774 h 777"/>
                    <a:gd name="T38" fmla="*/ 221 w 1054"/>
                    <a:gd name="T39" fmla="*/ 774 h 777"/>
                    <a:gd name="T40" fmla="*/ 307 w 1054"/>
                    <a:gd name="T41" fmla="*/ 776 h 777"/>
                    <a:gd name="T42" fmla="*/ 401 w 1054"/>
                    <a:gd name="T43" fmla="*/ 776 h 777"/>
                    <a:gd name="T44" fmla="*/ 498 w 1054"/>
                    <a:gd name="T45" fmla="*/ 776 h 777"/>
                    <a:gd name="T46" fmla="*/ 595 w 1054"/>
                    <a:gd name="T47" fmla="*/ 777 h 777"/>
                    <a:gd name="T48" fmla="*/ 691 w 1054"/>
                    <a:gd name="T49" fmla="*/ 777 h 777"/>
                    <a:gd name="T50" fmla="*/ 782 w 1054"/>
                    <a:gd name="T51" fmla="*/ 777 h 777"/>
                    <a:gd name="T52" fmla="*/ 863 w 1054"/>
                    <a:gd name="T53" fmla="*/ 777 h 777"/>
                    <a:gd name="T54" fmla="*/ 933 w 1054"/>
                    <a:gd name="T55" fmla="*/ 777 h 777"/>
                    <a:gd name="T56" fmla="*/ 989 w 1054"/>
                    <a:gd name="T57" fmla="*/ 777 h 777"/>
                    <a:gd name="T58" fmla="*/ 1027 w 1054"/>
                    <a:gd name="T59" fmla="*/ 777 h 777"/>
                    <a:gd name="T60" fmla="*/ 1044 w 1054"/>
                    <a:gd name="T61" fmla="*/ 777 h 777"/>
                    <a:gd name="T62" fmla="*/ 1033 w 1054"/>
                    <a:gd name="T63" fmla="*/ 765 h 777"/>
                    <a:gd name="T64" fmla="*/ 1011 w 1054"/>
                    <a:gd name="T65" fmla="*/ 765 h 777"/>
                    <a:gd name="T66" fmla="*/ 970 w 1054"/>
                    <a:gd name="T67" fmla="*/ 765 h 777"/>
                    <a:gd name="T68" fmla="*/ 912 w 1054"/>
                    <a:gd name="T69" fmla="*/ 765 h 777"/>
                    <a:gd name="T70" fmla="*/ 842 w 1054"/>
                    <a:gd name="T71" fmla="*/ 765 h 777"/>
                    <a:gd name="T72" fmla="*/ 761 w 1054"/>
                    <a:gd name="T73" fmla="*/ 765 h 777"/>
                    <a:gd name="T74" fmla="*/ 673 w 1054"/>
                    <a:gd name="T75" fmla="*/ 765 h 777"/>
                    <a:gd name="T76" fmla="*/ 580 w 1054"/>
                    <a:gd name="T77" fmla="*/ 765 h 777"/>
                    <a:gd name="T78" fmla="*/ 485 w 1054"/>
                    <a:gd name="T79" fmla="*/ 763 h 777"/>
                    <a:gd name="T80" fmla="*/ 391 w 1054"/>
                    <a:gd name="T81" fmla="*/ 763 h 777"/>
                    <a:gd name="T82" fmla="*/ 302 w 1054"/>
                    <a:gd name="T83" fmla="*/ 763 h 777"/>
                    <a:gd name="T84" fmla="*/ 221 w 1054"/>
                    <a:gd name="T85" fmla="*/ 763 h 777"/>
                    <a:gd name="T86" fmla="*/ 148 w 1054"/>
                    <a:gd name="T87" fmla="*/ 762 h 777"/>
                    <a:gd name="T88" fmla="*/ 87 w 1054"/>
                    <a:gd name="T89" fmla="*/ 762 h 777"/>
                    <a:gd name="T90" fmla="*/ 45 w 1054"/>
                    <a:gd name="T91" fmla="*/ 760 h 777"/>
                    <a:gd name="T92" fmla="*/ 20 w 1054"/>
                    <a:gd name="T93" fmla="*/ 759 h 777"/>
                    <a:gd name="T94" fmla="*/ 1044 w 1054"/>
                    <a:gd name="T95" fmla="*/ 43 h 777"/>
                    <a:gd name="T96" fmla="*/ 1054 w 1054"/>
                    <a:gd name="T97" fmla="*/ 32 h 7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054" h="777">
                      <a:moveTo>
                        <a:pt x="1054" y="32"/>
                      </a:moveTo>
                      <a:lnTo>
                        <a:pt x="18" y="0"/>
                      </a:lnTo>
                      <a:lnTo>
                        <a:pt x="17" y="3"/>
                      </a:lnTo>
                      <a:lnTo>
                        <a:pt x="17" y="8"/>
                      </a:lnTo>
                      <a:lnTo>
                        <a:pt x="16" y="12"/>
                      </a:lnTo>
                      <a:lnTo>
                        <a:pt x="16" y="18"/>
                      </a:lnTo>
                      <a:lnTo>
                        <a:pt x="16" y="25"/>
                      </a:lnTo>
                      <a:lnTo>
                        <a:pt x="16" y="32"/>
                      </a:lnTo>
                      <a:lnTo>
                        <a:pt x="16" y="40"/>
                      </a:lnTo>
                      <a:lnTo>
                        <a:pt x="16" y="48"/>
                      </a:lnTo>
                      <a:lnTo>
                        <a:pt x="16" y="58"/>
                      </a:lnTo>
                      <a:lnTo>
                        <a:pt x="16" y="69"/>
                      </a:lnTo>
                      <a:lnTo>
                        <a:pt x="14" y="80"/>
                      </a:lnTo>
                      <a:lnTo>
                        <a:pt x="14" y="92"/>
                      </a:lnTo>
                      <a:lnTo>
                        <a:pt x="14" y="103"/>
                      </a:lnTo>
                      <a:lnTo>
                        <a:pt x="14" y="117"/>
                      </a:lnTo>
                      <a:lnTo>
                        <a:pt x="14" y="129"/>
                      </a:lnTo>
                      <a:lnTo>
                        <a:pt x="13" y="145"/>
                      </a:lnTo>
                      <a:lnTo>
                        <a:pt x="13" y="158"/>
                      </a:lnTo>
                      <a:lnTo>
                        <a:pt x="13" y="174"/>
                      </a:lnTo>
                      <a:lnTo>
                        <a:pt x="12" y="189"/>
                      </a:lnTo>
                      <a:lnTo>
                        <a:pt x="12" y="205"/>
                      </a:lnTo>
                      <a:lnTo>
                        <a:pt x="12" y="220"/>
                      </a:lnTo>
                      <a:lnTo>
                        <a:pt x="12" y="238"/>
                      </a:lnTo>
                      <a:lnTo>
                        <a:pt x="10" y="255"/>
                      </a:lnTo>
                      <a:lnTo>
                        <a:pt x="10" y="271"/>
                      </a:lnTo>
                      <a:lnTo>
                        <a:pt x="10" y="288"/>
                      </a:lnTo>
                      <a:lnTo>
                        <a:pt x="10" y="307"/>
                      </a:lnTo>
                      <a:lnTo>
                        <a:pt x="9" y="324"/>
                      </a:lnTo>
                      <a:lnTo>
                        <a:pt x="9" y="342"/>
                      </a:lnTo>
                      <a:lnTo>
                        <a:pt x="9" y="360"/>
                      </a:lnTo>
                      <a:lnTo>
                        <a:pt x="9" y="379"/>
                      </a:lnTo>
                      <a:lnTo>
                        <a:pt x="7" y="395"/>
                      </a:lnTo>
                      <a:lnTo>
                        <a:pt x="7" y="413"/>
                      </a:lnTo>
                      <a:lnTo>
                        <a:pt x="6" y="431"/>
                      </a:lnTo>
                      <a:lnTo>
                        <a:pt x="6" y="449"/>
                      </a:lnTo>
                      <a:lnTo>
                        <a:pt x="6" y="466"/>
                      </a:lnTo>
                      <a:lnTo>
                        <a:pt x="6" y="484"/>
                      </a:lnTo>
                      <a:lnTo>
                        <a:pt x="6" y="500"/>
                      </a:lnTo>
                      <a:lnTo>
                        <a:pt x="6" y="518"/>
                      </a:lnTo>
                      <a:lnTo>
                        <a:pt x="5" y="533"/>
                      </a:lnTo>
                      <a:lnTo>
                        <a:pt x="5" y="550"/>
                      </a:lnTo>
                      <a:lnTo>
                        <a:pt x="3" y="566"/>
                      </a:lnTo>
                      <a:lnTo>
                        <a:pt x="3" y="583"/>
                      </a:lnTo>
                      <a:lnTo>
                        <a:pt x="3" y="598"/>
                      </a:lnTo>
                      <a:lnTo>
                        <a:pt x="3" y="613"/>
                      </a:lnTo>
                      <a:lnTo>
                        <a:pt x="3" y="627"/>
                      </a:lnTo>
                      <a:lnTo>
                        <a:pt x="3" y="642"/>
                      </a:lnTo>
                      <a:lnTo>
                        <a:pt x="2" y="654"/>
                      </a:lnTo>
                      <a:lnTo>
                        <a:pt x="2" y="667"/>
                      </a:lnTo>
                      <a:lnTo>
                        <a:pt x="2" y="678"/>
                      </a:lnTo>
                      <a:lnTo>
                        <a:pt x="2" y="690"/>
                      </a:lnTo>
                      <a:lnTo>
                        <a:pt x="0" y="700"/>
                      </a:lnTo>
                      <a:lnTo>
                        <a:pt x="0" y="711"/>
                      </a:lnTo>
                      <a:lnTo>
                        <a:pt x="0" y="721"/>
                      </a:lnTo>
                      <a:lnTo>
                        <a:pt x="0" y="730"/>
                      </a:lnTo>
                      <a:lnTo>
                        <a:pt x="0" y="736"/>
                      </a:lnTo>
                      <a:lnTo>
                        <a:pt x="0" y="744"/>
                      </a:lnTo>
                      <a:lnTo>
                        <a:pt x="0" y="751"/>
                      </a:lnTo>
                      <a:lnTo>
                        <a:pt x="0" y="756"/>
                      </a:lnTo>
                      <a:lnTo>
                        <a:pt x="0" y="763"/>
                      </a:lnTo>
                      <a:lnTo>
                        <a:pt x="0" y="767"/>
                      </a:lnTo>
                      <a:lnTo>
                        <a:pt x="3" y="769"/>
                      </a:lnTo>
                      <a:lnTo>
                        <a:pt x="6" y="769"/>
                      </a:lnTo>
                      <a:lnTo>
                        <a:pt x="12" y="770"/>
                      </a:lnTo>
                      <a:lnTo>
                        <a:pt x="17" y="770"/>
                      </a:lnTo>
                      <a:lnTo>
                        <a:pt x="25" y="770"/>
                      </a:lnTo>
                      <a:lnTo>
                        <a:pt x="34" y="770"/>
                      </a:lnTo>
                      <a:lnTo>
                        <a:pt x="45" y="772"/>
                      </a:lnTo>
                      <a:lnTo>
                        <a:pt x="56" y="772"/>
                      </a:lnTo>
                      <a:lnTo>
                        <a:pt x="68" y="772"/>
                      </a:lnTo>
                      <a:lnTo>
                        <a:pt x="80" y="772"/>
                      </a:lnTo>
                      <a:lnTo>
                        <a:pt x="95" y="773"/>
                      </a:lnTo>
                      <a:lnTo>
                        <a:pt x="111" y="773"/>
                      </a:lnTo>
                      <a:lnTo>
                        <a:pt x="127" y="774"/>
                      </a:lnTo>
                      <a:lnTo>
                        <a:pt x="145" y="774"/>
                      </a:lnTo>
                      <a:lnTo>
                        <a:pt x="164" y="774"/>
                      </a:lnTo>
                      <a:lnTo>
                        <a:pt x="181" y="774"/>
                      </a:lnTo>
                      <a:lnTo>
                        <a:pt x="201" y="774"/>
                      </a:lnTo>
                      <a:lnTo>
                        <a:pt x="221" y="774"/>
                      </a:lnTo>
                      <a:lnTo>
                        <a:pt x="243" y="776"/>
                      </a:lnTo>
                      <a:lnTo>
                        <a:pt x="263" y="776"/>
                      </a:lnTo>
                      <a:lnTo>
                        <a:pt x="285" y="776"/>
                      </a:lnTo>
                      <a:lnTo>
                        <a:pt x="307" y="776"/>
                      </a:lnTo>
                      <a:lnTo>
                        <a:pt x="331" y="776"/>
                      </a:lnTo>
                      <a:lnTo>
                        <a:pt x="353" y="776"/>
                      </a:lnTo>
                      <a:lnTo>
                        <a:pt x="377" y="776"/>
                      </a:lnTo>
                      <a:lnTo>
                        <a:pt x="401" y="776"/>
                      </a:lnTo>
                      <a:lnTo>
                        <a:pt x="426" y="776"/>
                      </a:lnTo>
                      <a:lnTo>
                        <a:pt x="449" y="776"/>
                      </a:lnTo>
                      <a:lnTo>
                        <a:pt x="474" y="776"/>
                      </a:lnTo>
                      <a:lnTo>
                        <a:pt x="498" y="776"/>
                      </a:lnTo>
                      <a:lnTo>
                        <a:pt x="523" y="777"/>
                      </a:lnTo>
                      <a:lnTo>
                        <a:pt x="547" y="777"/>
                      </a:lnTo>
                      <a:lnTo>
                        <a:pt x="571" y="777"/>
                      </a:lnTo>
                      <a:lnTo>
                        <a:pt x="595" y="777"/>
                      </a:lnTo>
                      <a:lnTo>
                        <a:pt x="619" y="777"/>
                      </a:lnTo>
                      <a:lnTo>
                        <a:pt x="644" y="777"/>
                      </a:lnTo>
                      <a:lnTo>
                        <a:pt x="668" y="777"/>
                      </a:lnTo>
                      <a:lnTo>
                        <a:pt x="691" y="777"/>
                      </a:lnTo>
                      <a:lnTo>
                        <a:pt x="716" y="777"/>
                      </a:lnTo>
                      <a:lnTo>
                        <a:pt x="738" y="777"/>
                      </a:lnTo>
                      <a:lnTo>
                        <a:pt x="760" y="777"/>
                      </a:lnTo>
                      <a:lnTo>
                        <a:pt x="782" y="777"/>
                      </a:lnTo>
                      <a:lnTo>
                        <a:pt x="802" y="777"/>
                      </a:lnTo>
                      <a:lnTo>
                        <a:pt x="823" y="777"/>
                      </a:lnTo>
                      <a:lnTo>
                        <a:pt x="844" y="777"/>
                      </a:lnTo>
                      <a:lnTo>
                        <a:pt x="863" y="777"/>
                      </a:lnTo>
                      <a:lnTo>
                        <a:pt x="882" y="777"/>
                      </a:lnTo>
                      <a:lnTo>
                        <a:pt x="899" y="777"/>
                      </a:lnTo>
                      <a:lnTo>
                        <a:pt x="917" y="777"/>
                      </a:lnTo>
                      <a:lnTo>
                        <a:pt x="933" y="777"/>
                      </a:lnTo>
                      <a:lnTo>
                        <a:pt x="948" y="777"/>
                      </a:lnTo>
                      <a:lnTo>
                        <a:pt x="963" y="777"/>
                      </a:lnTo>
                      <a:lnTo>
                        <a:pt x="977" y="777"/>
                      </a:lnTo>
                      <a:lnTo>
                        <a:pt x="989" y="777"/>
                      </a:lnTo>
                      <a:lnTo>
                        <a:pt x="1000" y="777"/>
                      </a:lnTo>
                      <a:lnTo>
                        <a:pt x="1010" y="777"/>
                      </a:lnTo>
                      <a:lnTo>
                        <a:pt x="1020" y="777"/>
                      </a:lnTo>
                      <a:lnTo>
                        <a:pt x="1027" y="777"/>
                      </a:lnTo>
                      <a:lnTo>
                        <a:pt x="1033" y="777"/>
                      </a:lnTo>
                      <a:lnTo>
                        <a:pt x="1039" y="777"/>
                      </a:lnTo>
                      <a:lnTo>
                        <a:pt x="1043" y="777"/>
                      </a:lnTo>
                      <a:lnTo>
                        <a:pt x="1044" y="777"/>
                      </a:lnTo>
                      <a:lnTo>
                        <a:pt x="1046" y="777"/>
                      </a:lnTo>
                      <a:lnTo>
                        <a:pt x="1038" y="765"/>
                      </a:lnTo>
                      <a:lnTo>
                        <a:pt x="1035" y="765"/>
                      </a:lnTo>
                      <a:lnTo>
                        <a:pt x="1033" y="765"/>
                      </a:lnTo>
                      <a:lnTo>
                        <a:pt x="1029" y="765"/>
                      </a:lnTo>
                      <a:lnTo>
                        <a:pt x="1025" y="765"/>
                      </a:lnTo>
                      <a:lnTo>
                        <a:pt x="1018" y="765"/>
                      </a:lnTo>
                      <a:lnTo>
                        <a:pt x="1011" y="765"/>
                      </a:lnTo>
                      <a:lnTo>
                        <a:pt x="1002" y="765"/>
                      </a:lnTo>
                      <a:lnTo>
                        <a:pt x="994" y="765"/>
                      </a:lnTo>
                      <a:lnTo>
                        <a:pt x="981" y="765"/>
                      </a:lnTo>
                      <a:lnTo>
                        <a:pt x="970" y="765"/>
                      </a:lnTo>
                      <a:lnTo>
                        <a:pt x="956" y="765"/>
                      </a:lnTo>
                      <a:lnTo>
                        <a:pt x="944" y="765"/>
                      </a:lnTo>
                      <a:lnTo>
                        <a:pt x="928" y="765"/>
                      </a:lnTo>
                      <a:lnTo>
                        <a:pt x="912" y="765"/>
                      </a:lnTo>
                      <a:lnTo>
                        <a:pt x="896" y="765"/>
                      </a:lnTo>
                      <a:lnTo>
                        <a:pt x="879" y="765"/>
                      </a:lnTo>
                      <a:lnTo>
                        <a:pt x="860" y="765"/>
                      </a:lnTo>
                      <a:lnTo>
                        <a:pt x="842" y="765"/>
                      </a:lnTo>
                      <a:lnTo>
                        <a:pt x="823" y="765"/>
                      </a:lnTo>
                      <a:lnTo>
                        <a:pt x="802" y="765"/>
                      </a:lnTo>
                      <a:lnTo>
                        <a:pt x="782" y="765"/>
                      </a:lnTo>
                      <a:lnTo>
                        <a:pt x="761" y="765"/>
                      </a:lnTo>
                      <a:lnTo>
                        <a:pt x="740" y="765"/>
                      </a:lnTo>
                      <a:lnTo>
                        <a:pt x="718" y="765"/>
                      </a:lnTo>
                      <a:lnTo>
                        <a:pt x="695" y="765"/>
                      </a:lnTo>
                      <a:lnTo>
                        <a:pt x="673" y="765"/>
                      </a:lnTo>
                      <a:lnTo>
                        <a:pt x="650" y="765"/>
                      </a:lnTo>
                      <a:lnTo>
                        <a:pt x="626" y="765"/>
                      </a:lnTo>
                      <a:lnTo>
                        <a:pt x="603" y="765"/>
                      </a:lnTo>
                      <a:lnTo>
                        <a:pt x="580" y="765"/>
                      </a:lnTo>
                      <a:lnTo>
                        <a:pt x="556" y="765"/>
                      </a:lnTo>
                      <a:lnTo>
                        <a:pt x="533" y="765"/>
                      </a:lnTo>
                      <a:lnTo>
                        <a:pt x="508" y="763"/>
                      </a:lnTo>
                      <a:lnTo>
                        <a:pt x="485" y="763"/>
                      </a:lnTo>
                      <a:lnTo>
                        <a:pt x="461" y="763"/>
                      </a:lnTo>
                      <a:lnTo>
                        <a:pt x="438" y="763"/>
                      </a:lnTo>
                      <a:lnTo>
                        <a:pt x="413" y="763"/>
                      </a:lnTo>
                      <a:lnTo>
                        <a:pt x="391" y="763"/>
                      </a:lnTo>
                      <a:lnTo>
                        <a:pt x="368" y="763"/>
                      </a:lnTo>
                      <a:lnTo>
                        <a:pt x="346" y="763"/>
                      </a:lnTo>
                      <a:lnTo>
                        <a:pt x="324" y="763"/>
                      </a:lnTo>
                      <a:lnTo>
                        <a:pt x="302" y="763"/>
                      </a:lnTo>
                      <a:lnTo>
                        <a:pt x="280" y="763"/>
                      </a:lnTo>
                      <a:lnTo>
                        <a:pt x="259" y="763"/>
                      </a:lnTo>
                      <a:lnTo>
                        <a:pt x="238" y="763"/>
                      </a:lnTo>
                      <a:lnTo>
                        <a:pt x="221" y="763"/>
                      </a:lnTo>
                      <a:lnTo>
                        <a:pt x="200" y="763"/>
                      </a:lnTo>
                      <a:lnTo>
                        <a:pt x="182" y="763"/>
                      </a:lnTo>
                      <a:lnTo>
                        <a:pt x="164" y="762"/>
                      </a:lnTo>
                      <a:lnTo>
                        <a:pt x="148" y="762"/>
                      </a:lnTo>
                      <a:lnTo>
                        <a:pt x="130" y="762"/>
                      </a:lnTo>
                      <a:lnTo>
                        <a:pt x="116" y="762"/>
                      </a:lnTo>
                      <a:lnTo>
                        <a:pt x="101" y="762"/>
                      </a:lnTo>
                      <a:lnTo>
                        <a:pt x="87" y="762"/>
                      </a:lnTo>
                      <a:lnTo>
                        <a:pt x="75" y="762"/>
                      </a:lnTo>
                      <a:lnTo>
                        <a:pt x="64" y="762"/>
                      </a:lnTo>
                      <a:lnTo>
                        <a:pt x="53" y="760"/>
                      </a:lnTo>
                      <a:lnTo>
                        <a:pt x="45" y="760"/>
                      </a:lnTo>
                      <a:lnTo>
                        <a:pt x="36" y="760"/>
                      </a:lnTo>
                      <a:lnTo>
                        <a:pt x="29" y="760"/>
                      </a:lnTo>
                      <a:lnTo>
                        <a:pt x="24" y="759"/>
                      </a:lnTo>
                      <a:lnTo>
                        <a:pt x="20" y="759"/>
                      </a:lnTo>
                      <a:lnTo>
                        <a:pt x="17" y="759"/>
                      </a:lnTo>
                      <a:lnTo>
                        <a:pt x="16" y="759"/>
                      </a:lnTo>
                      <a:lnTo>
                        <a:pt x="27" y="10"/>
                      </a:lnTo>
                      <a:lnTo>
                        <a:pt x="1044" y="43"/>
                      </a:lnTo>
                      <a:lnTo>
                        <a:pt x="1043" y="740"/>
                      </a:lnTo>
                      <a:lnTo>
                        <a:pt x="1054" y="740"/>
                      </a:lnTo>
                      <a:lnTo>
                        <a:pt x="1054" y="32"/>
                      </a:lnTo>
                      <a:lnTo>
                        <a:pt x="1054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3" name="Freeform 136">
                  <a:extLst>
                    <a:ext uri="{FF2B5EF4-FFF2-40B4-BE49-F238E27FC236}">
                      <a16:creationId xmlns:a16="http://schemas.microsoft.com/office/drawing/2014/main" id="{4E624D85-21B3-5F0A-2150-C453737FA8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7" y="1634"/>
                  <a:ext cx="924" cy="44"/>
                </a:xfrm>
                <a:custGeom>
                  <a:avLst/>
                  <a:gdLst>
                    <a:gd name="T0" fmla="*/ 924 w 924"/>
                    <a:gd name="T1" fmla="*/ 34 h 44"/>
                    <a:gd name="T2" fmla="*/ 0 w 924"/>
                    <a:gd name="T3" fmla="*/ 0 h 44"/>
                    <a:gd name="T4" fmla="*/ 5 w 924"/>
                    <a:gd name="T5" fmla="*/ 11 h 44"/>
                    <a:gd name="T6" fmla="*/ 924 w 924"/>
                    <a:gd name="T7" fmla="*/ 44 h 44"/>
                    <a:gd name="T8" fmla="*/ 924 w 924"/>
                    <a:gd name="T9" fmla="*/ 34 h 44"/>
                    <a:gd name="T10" fmla="*/ 924 w 924"/>
                    <a:gd name="T11" fmla="*/ 3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4" h="44">
                      <a:moveTo>
                        <a:pt x="924" y="34"/>
                      </a:moveTo>
                      <a:lnTo>
                        <a:pt x="0" y="0"/>
                      </a:lnTo>
                      <a:lnTo>
                        <a:pt x="5" y="11"/>
                      </a:lnTo>
                      <a:lnTo>
                        <a:pt x="924" y="44"/>
                      </a:lnTo>
                      <a:lnTo>
                        <a:pt x="924" y="34"/>
                      </a:lnTo>
                      <a:lnTo>
                        <a:pt x="924" y="34"/>
                      </a:lnTo>
                      <a:close/>
                    </a:path>
                  </a:pathLst>
                </a:custGeom>
                <a:solidFill>
                  <a:srgbClr val="F0F0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4" name="Freeform 137">
                  <a:extLst>
                    <a:ext uri="{FF2B5EF4-FFF2-40B4-BE49-F238E27FC236}">
                      <a16:creationId xmlns:a16="http://schemas.microsoft.com/office/drawing/2014/main" id="{5A6E1B9A-13D6-C4AF-5EDF-053B0F2BEF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7" y="1727"/>
                  <a:ext cx="924" cy="46"/>
                </a:xfrm>
                <a:custGeom>
                  <a:avLst/>
                  <a:gdLst>
                    <a:gd name="T0" fmla="*/ 924 w 924"/>
                    <a:gd name="T1" fmla="*/ 35 h 46"/>
                    <a:gd name="T2" fmla="*/ 0 w 924"/>
                    <a:gd name="T3" fmla="*/ 0 h 46"/>
                    <a:gd name="T4" fmla="*/ 5 w 924"/>
                    <a:gd name="T5" fmla="*/ 13 h 46"/>
                    <a:gd name="T6" fmla="*/ 924 w 924"/>
                    <a:gd name="T7" fmla="*/ 46 h 46"/>
                    <a:gd name="T8" fmla="*/ 924 w 924"/>
                    <a:gd name="T9" fmla="*/ 35 h 46"/>
                    <a:gd name="T10" fmla="*/ 924 w 924"/>
                    <a:gd name="T11" fmla="*/ 3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4" h="46">
                      <a:moveTo>
                        <a:pt x="924" y="35"/>
                      </a:moveTo>
                      <a:lnTo>
                        <a:pt x="0" y="0"/>
                      </a:lnTo>
                      <a:lnTo>
                        <a:pt x="5" y="13"/>
                      </a:lnTo>
                      <a:lnTo>
                        <a:pt x="924" y="46"/>
                      </a:lnTo>
                      <a:lnTo>
                        <a:pt x="924" y="35"/>
                      </a:lnTo>
                      <a:lnTo>
                        <a:pt x="924" y="35"/>
                      </a:lnTo>
                      <a:close/>
                    </a:path>
                  </a:pathLst>
                </a:custGeom>
                <a:solidFill>
                  <a:srgbClr val="F0F0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5" name="Freeform 138">
                  <a:extLst>
                    <a:ext uri="{FF2B5EF4-FFF2-40B4-BE49-F238E27FC236}">
                      <a16:creationId xmlns:a16="http://schemas.microsoft.com/office/drawing/2014/main" id="{6737D1B8-0C2C-F1FB-C4B8-9A3AF4784A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7" y="1822"/>
                  <a:ext cx="924" cy="44"/>
                </a:xfrm>
                <a:custGeom>
                  <a:avLst/>
                  <a:gdLst>
                    <a:gd name="T0" fmla="*/ 924 w 924"/>
                    <a:gd name="T1" fmla="*/ 36 h 44"/>
                    <a:gd name="T2" fmla="*/ 0 w 924"/>
                    <a:gd name="T3" fmla="*/ 0 h 44"/>
                    <a:gd name="T4" fmla="*/ 4 w 924"/>
                    <a:gd name="T5" fmla="*/ 9 h 44"/>
                    <a:gd name="T6" fmla="*/ 924 w 924"/>
                    <a:gd name="T7" fmla="*/ 44 h 44"/>
                    <a:gd name="T8" fmla="*/ 924 w 924"/>
                    <a:gd name="T9" fmla="*/ 36 h 44"/>
                    <a:gd name="T10" fmla="*/ 924 w 924"/>
                    <a:gd name="T11" fmla="*/ 3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4" h="44">
                      <a:moveTo>
                        <a:pt x="924" y="36"/>
                      </a:moveTo>
                      <a:lnTo>
                        <a:pt x="0" y="0"/>
                      </a:lnTo>
                      <a:lnTo>
                        <a:pt x="4" y="9"/>
                      </a:lnTo>
                      <a:lnTo>
                        <a:pt x="924" y="44"/>
                      </a:lnTo>
                      <a:lnTo>
                        <a:pt x="924" y="36"/>
                      </a:lnTo>
                      <a:lnTo>
                        <a:pt x="924" y="36"/>
                      </a:lnTo>
                      <a:close/>
                    </a:path>
                  </a:pathLst>
                </a:custGeom>
                <a:solidFill>
                  <a:srgbClr val="F0F0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6" name="Freeform 139">
                  <a:extLst>
                    <a:ext uri="{FF2B5EF4-FFF2-40B4-BE49-F238E27FC236}">
                      <a16:creationId xmlns:a16="http://schemas.microsoft.com/office/drawing/2014/main" id="{FB8E9D33-60D0-AA15-49DF-D07F204669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7" y="1937"/>
                  <a:ext cx="923" cy="22"/>
                </a:xfrm>
                <a:custGeom>
                  <a:avLst/>
                  <a:gdLst>
                    <a:gd name="T0" fmla="*/ 921 w 923"/>
                    <a:gd name="T1" fmla="*/ 11 h 22"/>
                    <a:gd name="T2" fmla="*/ 0 w 923"/>
                    <a:gd name="T3" fmla="*/ 0 h 22"/>
                    <a:gd name="T4" fmla="*/ 5 w 923"/>
                    <a:gd name="T5" fmla="*/ 8 h 22"/>
                    <a:gd name="T6" fmla="*/ 923 w 923"/>
                    <a:gd name="T7" fmla="*/ 22 h 22"/>
                    <a:gd name="T8" fmla="*/ 921 w 923"/>
                    <a:gd name="T9" fmla="*/ 11 h 22"/>
                    <a:gd name="T10" fmla="*/ 921 w 923"/>
                    <a:gd name="T11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3" h="22">
                      <a:moveTo>
                        <a:pt x="921" y="11"/>
                      </a:moveTo>
                      <a:lnTo>
                        <a:pt x="0" y="0"/>
                      </a:lnTo>
                      <a:lnTo>
                        <a:pt x="5" y="8"/>
                      </a:lnTo>
                      <a:lnTo>
                        <a:pt x="923" y="22"/>
                      </a:lnTo>
                      <a:lnTo>
                        <a:pt x="921" y="11"/>
                      </a:lnTo>
                      <a:lnTo>
                        <a:pt x="921" y="11"/>
                      </a:lnTo>
                      <a:close/>
                    </a:path>
                  </a:pathLst>
                </a:custGeom>
                <a:solidFill>
                  <a:srgbClr val="F0F0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7" name="Freeform 140">
                  <a:extLst>
                    <a:ext uri="{FF2B5EF4-FFF2-40B4-BE49-F238E27FC236}">
                      <a16:creationId xmlns:a16="http://schemas.microsoft.com/office/drawing/2014/main" id="{544498C1-B945-C73C-00BF-B355AA8279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6" y="1606"/>
                  <a:ext cx="12" cy="566"/>
                </a:xfrm>
                <a:custGeom>
                  <a:avLst/>
                  <a:gdLst>
                    <a:gd name="T0" fmla="*/ 8 w 12"/>
                    <a:gd name="T1" fmla="*/ 564 h 566"/>
                    <a:gd name="T2" fmla="*/ 12 w 12"/>
                    <a:gd name="T3" fmla="*/ 0 h 566"/>
                    <a:gd name="T4" fmla="*/ 0 w 12"/>
                    <a:gd name="T5" fmla="*/ 3 h 566"/>
                    <a:gd name="T6" fmla="*/ 0 w 12"/>
                    <a:gd name="T7" fmla="*/ 566 h 566"/>
                    <a:gd name="T8" fmla="*/ 8 w 12"/>
                    <a:gd name="T9" fmla="*/ 564 h 566"/>
                    <a:gd name="T10" fmla="*/ 8 w 12"/>
                    <a:gd name="T11" fmla="*/ 564 h 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566">
                      <a:moveTo>
                        <a:pt x="8" y="564"/>
                      </a:moveTo>
                      <a:lnTo>
                        <a:pt x="12" y="0"/>
                      </a:lnTo>
                      <a:lnTo>
                        <a:pt x="0" y="3"/>
                      </a:lnTo>
                      <a:lnTo>
                        <a:pt x="0" y="566"/>
                      </a:lnTo>
                      <a:lnTo>
                        <a:pt x="8" y="564"/>
                      </a:lnTo>
                      <a:lnTo>
                        <a:pt x="8" y="564"/>
                      </a:lnTo>
                      <a:close/>
                    </a:path>
                  </a:pathLst>
                </a:custGeom>
                <a:solidFill>
                  <a:srgbClr val="F0F0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8" name="Freeform 141">
                  <a:extLst>
                    <a:ext uri="{FF2B5EF4-FFF2-40B4-BE49-F238E27FC236}">
                      <a16:creationId xmlns:a16="http://schemas.microsoft.com/office/drawing/2014/main" id="{BA59CFA0-99FB-E03E-4E78-91D79BD7D7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3" y="1606"/>
                  <a:ext cx="12" cy="566"/>
                </a:xfrm>
                <a:custGeom>
                  <a:avLst/>
                  <a:gdLst>
                    <a:gd name="T0" fmla="*/ 6 w 12"/>
                    <a:gd name="T1" fmla="*/ 564 h 566"/>
                    <a:gd name="T2" fmla="*/ 12 w 12"/>
                    <a:gd name="T3" fmla="*/ 0 h 566"/>
                    <a:gd name="T4" fmla="*/ 0 w 12"/>
                    <a:gd name="T5" fmla="*/ 3 h 566"/>
                    <a:gd name="T6" fmla="*/ 0 w 12"/>
                    <a:gd name="T7" fmla="*/ 566 h 566"/>
                    <a:gd name="T8" fmla="*/ 6 w 12"/>
                    <a:gd name="T9" fmla="*/ 564 h 566"/>
                    <a:gd name="T10" fmla="*/ 6 w 12"/>
                    <a:gd name="T11" fmla="*/ 564 h 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566">
                      <a:moveTo>
                        <a:pt x="6" y="564"/>
                      </a:moveTo>
                      <a:lnTo>
                        <a:pt x="12" y="0"/>
                      </a:lnTo>
                      <a:lnTo>
                        <a:pt x="0" y="3"/>
                      </a:lnTo>
                      <a:lnTo>
                        <a:pt x="0" y="566"/>
                      </a:lnTo>
                      <a:lnTo>
                        <a:pt x="6" y="564"/>
                      </a:lnTo>
                      <a:lnTo>
                        <a:pt x="6" y="564"/>
                      </a:lnTo>
                      <a:close/>
                    </a:path>
                  </a:pathLst>
                </a:custGeom>
                <a:solidFill>
                  <a:srgbClr val="F0F0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9" name="Freeform 142">
                  <a:extLst>
                    <a:ext uri="{FF2B5EF4-FFF2-40B4-BE49-F238E27FC236}">
                      <a16:creationId xmlns:a16="http://schemas.microsoft.com/office/drawing/2014/main" id="{65453D74-A83C-09FE-588A-2A19867FBC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5" y="1607"/>
                  <a:ext cx="22" cy="563"/>
                </a:xfrm>
                <a:custGeom>
                  <a:avLst/>
                  <a:gdLst>
                    <a:gd name="T0" fmla="*/ 7 w 22"/>
                    <a:gd name="T1" fmla="*/ 563 h 563"/>
                    <a:gd name="T2" fmla="*/ 22 w 22"/>
                    <a:gd name="T3" fmla="*/ 0 h 563"/>
                    <a:gd name="T4" fmla="*/ 10 w 22"/>
                    <a:gd name="T5" fmla="*/ 2 h 563"/>
                    <a:gd name="T6" fmla="*/ 0 w 22"/>
                    <a:gd name="T7" fmla="*/ 563 h 563"/>
                    <a:gd name="T8" fmla="*/ 7 w 22"/>
                    <a:gd name="T9" fmla="*/ 563 h 563"/>
                    <a:gd name="T10" fmla="*/ 7 w 22"/>
                    <a:gd name="T11" fmla="*/ 563 h 5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563">
                      <a:moveTo>
                        <a:pt x="7" y="563"/>
                      </a:moveTo>
                      <a:lnTo>
                        <a:pt x="22" y="0"/>
                      </a:lnTo>
                      <a:lnTo>
                        <a:pt x="10" y="2"/>
                      </a:lnTo>
                      <a:lnTo>
                        <a:pt x="0" y="563"/>
                      </a:lnTo>
                      <a:lnTo>
                        <a:pt x="7" y="563"/>
                      </a:lnTo>
                      <a:lnTo>
                        <a:pt x="7" y="563"/>
                      </a:lnTo>
                      <a:close/>
                    </a:path>
                  </a:pathLst>
                </a:custGeom>
                <a:solidFill>
                  <a:srgbClr val="F0F0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0" name="Freeform 143">
                  <a:extLst>
                    <a:ext uri="{FF2B5EF4-FFF2-40B4-BE49-F238E27FC236}">
                      <a16:creationId xmlns:a16="http://schemas.microsoft.com/office/drawing/2014/main" id="{7B3A38F4-A49B-8C9C-C2A3-6AE154FCD6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6" y="1612"/>
                  <a:ext cx="11" cy="558"/>
                </a:xfrm>
                <a:custGeom>
                  <a:avLst/>
                  <a:gdLst>
                    <a:gd name="T0" fmla="*/ 9 w 11"/>
                    <a:gd name="T1" fmla="*/ 558 h 558"/>
                    <a:gd name="T2" fmla="*/ 11 w 11"/>
                    <a:gd name="T3" fmla="*/ 0 h 558"/>
                    <a:gd name="T4" fmla="*/ 0 w 11"/>
                    <a:gd name="T5" fmla="*/ 0 h 558"/>
                    <a:gd name="T6" fmla="*/ 2 w 11"/>
                    <a:gd name="T7" fmla="*/ 558 h 558"/>
                    <a:gd name="T8" fmla="*/ 9 w 11"/>
                    <a:gd name="T9" fmla="*/ 558 h 558"/>
                    <a:gd name="T10" fmla="*/ 9 w 11"/>
                    <a:gd name="T11" fmla="*/ 558 h 5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558">
                      <a:moveTo>
                        <a:pt x="9" y="558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2" y="558"/>
                      </a:lnTo>
                      <a:lnTo>
                        <a:pt x="9" y="558"/>
                      </a:lnTo>
                      <a:lnTo>
                        <a:pt x="9" y="558"/>
                      </a:lnTo>
                      <a:close/>
                    </a:path>
                  </a:pathLst>
                </a:custGeom>
                <a:solidFill>
                  <a:srgbClr val="F0F0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1" name="Freeform 144">
                  <a:extLst>
                    <a:ext uri="{FF2B5EF4-FFF2-40B4-BE49-F238E27FC236}">
                      <a16:creationId xmlns:a16="http://schemas.microsoft.com/office/drawing/2014/main" id="{14EDDD28-B8E4-5C94-4DAD-93B5F5C8F4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6" y="1653"/>
                  <a:ext cx="772" cy="395"/>
                </a:xfrm>
                <a:custGeom>
                  <a:avLst/>
                  <a:gdLst>
                    <a:gd name="T0" fmla="*/ 772 w 772"/>
                    <a:gd name="T1" fmla="*/ 326 h 395"/>
                    <a:gd name="T2" fmla="*/ 765 w 772"/>
                    <a:gd name="T3" fmla="*/ 395 h 395"/>
                    <a:gd name="T4" fmla="*/ 723 w 772"/>
                    <a:gd name="T5" fmla="*/ 395 h 395"/>
                    <a:gd name="T6" fmla="*/ 602 w 772"/>
                    <a:gd name="T7" fmla="*/ 220 h 395"/>
                    <a:gd name="T8" fmla="*/ 476 w 772"/>
                    <a:gd name="T9" fmla="*/ 354 h 395"/>
                    <a:gd name="T10" fmla="*/ 245 w 772"/>
                    <a:gd name="T11" fmla="*/ 124 h 395"/>
                    <a:gd name="T12" fmla="*/ 142 w 772"/>
                    <a:gd name="T13" fmla="*/ 219 h 395"/>
                    <a:gd name="T14" fmla="*/ 34 w 772"/>
                    <a:gd name="T15" fmla="*/ 81 h 395"/>
                    <a:gd name="T16" fmla="*/ 5 w 772"/>
                    <a:gd name="T17" fmla="*/ 111 h 395"/>
                    <a:gd name="T18" fmla="*/ 0 w 772"/>
                    <a:gd name="T19" fmla="*/ 0 h 395"/>
                    <a:gd name="T20" fmla="*/ 115 w 772"/>
                    <a:gd name="T21" fmla="*/ 11 h 395"/>
                    <a:gd name="T22" fmla="*/ 71 w 772"/>
                    <a:gd name="T23" fmla="*/ 40 h 395"/>
                    <a:gd name="T24" fmla="*/ 153 w 772"/>
                    <a:gd name="T25" fmla="*/ 140 h 395"/>
                    <a:gd name="T26" fmla="*/ 247 w 772"/>
                    <a:gd name="T27" fmla="*/ 55 h 395"/>
                    <a:gd name="T28" fmla="*/ 457 w 772"/>
                    <a:gd name="T29" fmla="*/ 277 h 395"/>
                    <a:gd name="T30" fmla="*/ 609 w 772"/>
                    <a:gd name="T31" fmla="*/ 100 h 395"/>
                    <a:gd name="T32" fmla="*/ 772 w 772"/>
                    <a:gd name="T33" fmla="*/ 326 h 395"/>
                    <a:gd name="T34" fmla="*/ 772 w 772"/>
                    <a:gd name="T35" fmla="*/ 326 h 3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2" h="395">
                      <a:moveTo>
                        <a:pt x="772" y="326"/>
                      </a:moveTo>
                      <a:lnTo>
                        <a:pt x="765" y="395"/>
                      </a:lnTo>
                      <a:lnTo>
                        <a:pt x="723" y="395"/>
                      </a:lnTo>
                      <a:lnTo>
                        <a:pt x="602" y="220"/>
                      </a:lnTo>
                      <a:lnTo>
                        <a:pt x="476" y="354"/>
                      </a:lnTo>
                      <a:lnTo>
                        <a:pt x="245" y="124"/>
                      </a:lnTo>
                      <a:lnTo>
                        <a:pt x="142" y="219"/>
                      </a:lnTo>
                      <a:lnTo>
                        <a:pt x="34" y="81"/>
                      </a:lnTo>
                      <a:lnTo>
                        <a:pt x="5" y="111"/>
                      </a:lnTo>
                      <a:lnTo>
                        <a:pt x="0" y="0"/>
                      </a:lnTo>
                      <a:lnTo>
                        <a:pt x="115" y="11"/>
                      </a:lnTo>
                      <a:lnTo>
                        <a:pt x="71" y="40"/>
                      </a:lnTo>
                      <a:lnTo>
                        <a:pt x="153" y="140"/>
                      </a:lnTo>
                      <a:lnTo>
                        <a:pt x="247" y="55"/>
                      </a:lnTo>
                      <a:lnTo>
                        <a:pt x="457" y="277"/>
                      </a:lnTo>
                      <a:lnTo>
                        <a:pt x="609" y="100"/>
                      </a:lnTo>
                      <a:lnTo>
                        <a:pt x="772" y="326"/>
                      </a:lnTo>
                      <a:lnTo>
                        <a:pt x="772" y="32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2" name="Freeform 145">
                  <a:extLst>
                    <a:ext uri="{FF2B5EF4-FFF2-40B4-BE49-F238E27FC236}">
                      <a16:creationId xmlns:a16="http://schemas.microsoft.com/office/drawing/2014/main" id="{BC45D8C7-D084-2354-FAF5-A12784D2CD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2" y="2047"/>
                  <a:ext cx="919" cy="10"/>
                </a:xfrm>
                <a:custGeom>
                  <a:avLst/>
                  <a:gdLst>
                    <a:gd name="T0" fmla="*/ 919 w 919"/>
                    <a:gd name="T1" fmla="*/ 0 h 10"/>
                    <a:gd name="T2" fmla="*/ 2 w 919"/>
                    <a:gd name="T3" fmla="*/ 0 h 10"/>
                    <a:gd name="T4" fmla="*/ 0 w 919"/>
                    <a:gd name="T5" fmla="*/ 8 h 10"/>
                    <a:gd name="T6" fmla="*/ 919 w 919"/>
                    <a:gd name="T7" fmla="*/ 10 h 10"/>
                    <a:gd name="T8" fmla="*/ 919 w 919"/>
                    <a:gd name="T9" fmla="*/ 0 h 10"/>
                    <a:gd name="T10" fmla="*/ 919 w 919"/>
                    <a:gd name="T1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19" h="10">
                      <a:moveTo>
                        <a:pt x="919" y="0"/>
                      </a:moveTo>
                      <a:lnTo>
                        <a:pt x="2" y="0"/>
                      </a:lnTo>
                      <a:lnTo>
                        <a:pt x="0" y="8"/>
                      </a:lnTo>
                      <a:lnTo>
                        <a:pt x="919" y="10"/>
                      </a:lnTo>
                      <a:lnTo>
                        <a:pt x="919" y="0"/>
                      </a:lnTo>
                      <a:lnTo>
                        <a:pt x="919" y="0"/>
                      </a:lnTo>
                      <a:close/>
                    </a:path>
                  </a:pathLst>
                </a:custGeom>
                <a:solidFill>
                  <a:srgbClr val="F0F0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3" name="Freeform 146">
                  <a:extLst>
                    <a:ext uri="{FF2B5EF4-FFF2-40B4-BE49-F238E27FC236}">
                      <a16:creationId xmlns:a16="http://schemas.microsoft.com/office/drawing/2014/main" id="{1C856643-20BF-D748-A521-2C82D40FA9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1" y="1601"/>
                  <a:ext cx="12" cy="564"/>
                </a:xfrm>
                <a:custGeom>
                  <a:avLst/>
                  <a:gdLst>
                    <a:gd name="T0" fmla="*/ 7 w 12"/>
                    <a:gd name="T1" fmla="*/ 564 h 564"/>
                    <a:gd name="T2" fmla="*/ 12 w 12"/>
                    <a:gd name="T3" fmla="*/ 0 h 564"/>
                    <a:gd name="T4" fmla="*/ 1 w 12"/>
                    <a:gd name="T5" fmla="*/ 5 h 564"/>
                    <a:gd name="T6" fmla="*/ 0 w 12"/>
                    <a:gd name="T7" fmla="*/ 564 h 564"/>
                    <a:gd name="T8" fmla="*/ 7 w 12"/>
                    <a:gd name="T9" fmla="*/ 564 h 564"/>
                    <a:gd name="T10" fmla="*/ 7 w 12"/>
                    <a:gd name="T11" fmla="*/ 56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564">
                      <a:moveTo>
                        <a:pt x="7" y="564"/>
                      </a:moveTo>
                      <a:lnTo>
                        <a:pt x="12" y="0"/>
                      </a:lnTo>
                      <a:lnTo>
                        <a:pt x="1" y="5"/>
                      </a:lnTo>
                      <a:lnTo>
                        <a:pt x="0" y="564"/>
                      </a:lnTo>
                      <a:lnTo>
                        <a:pt x="7" y="564"/>
                      </a:lnTo>
                      <a:lnTo>
                        <a:pt x="7" y="564"/>
                      </a:lnTo>
                      <a:close/>
                    </a:path>
                  </a:pathLst>
                </a:custGeom>
                <a:solidFill>
                  <a:srgbClr val="F0F0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4" name="Freeform 147">
                  <a:extLst>
                    <a:ext uri="{FF2B5EF4-FFF2-40B4-BE49-F238E27FC236}">
                      <a16:creationId xmlns:a16="http://schemas.microsoft.com/office/drawing/2014/main" id="{942BDDE8-F9C0-8946-065A-99A69D6E5B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6" y="3009"/>
                  <a:ext cx="180" cy="192"/>
                </a:xfrm>
                <a:custGeom>
                  <a:avLst/>
                  <a:gdLst>
                    <a:gd name="T0" fmla="*/ 26 w 180"/>
                    <a:gd name="T1" fmla="*/ 2 h 192"/>
                    <a:gd name="T2" fmla="*/ 22 w 180"/>
                    <a:gd name="T3" fmla="*/ 17 h 192"/>
                    <a:gd name="T4" fmla="*/ 21 w 180"/>
                    <a:gd name="T5" fmla="*/ 42 h 192"/>
                    <a:gd name="T6" fmla="*/ 16 w 180"/>
                    <a:gd name="T7" fmla="*/ 64 h 192"/>
                    <a:gd name="T8" fmla="*/ 15 w 180"/>
                    <a:gd name="T9" fmla="*/ 78 h 192"/>
                    <a:gd name="T10" fmla="*/ 14 w 180"/>
                    <a:gd name="T11" fmla="*/ 102 h 192"/>
                    <a:gd name="T12" fmla="*/ 12 w 180"/>
                    <a:gd name="T13" fmla="*/ 121 h 192"/>
                    <a:gd name="T14" fmla="*/ 12 w 180"/>
                    <a:gd name="T15" fmla="*/ 139 h 192"/>
                    <a:gd name="T16" fmla="*/ 15 w 180"/>
                    <a:gd name="T17" fmla="*/ 155 h 192"/>
                    <a:gd name="T18" fmla="*/ 16 w 180"/>
                    <a:gd name="T19" fmla="*/ 168 h 192"/>
                    <a:gd name="T20" fmla="*/ 18 w 180"/>
                    <a:gd name="T21" fmla="*/ 179 h 192"/>
                    <a:gd name="T22" fmla="*/ 30 w 180"/>
                    <a:gd name="T23" fmla="*/ 179 h 192"/>
                    <a:gd name="T24" fmla="*/ 48 w 180"/>
                    <a:gd name="T25" fmla="*/ 179 h 192"/>
                    <a:gd name="T26" fmla="*/ 62 w 180"/>
                    <a:gd name="T27" fmla="*/ 179 h 192"/>
                    <a:gd name="T28" fmla="*/ 84 w 180"/>
                    <a:gd name="T29" fmla="*/ 179 h 192"/>
                    <a:gd name="T30" fmla="*/ 98 w 180"/>
                    <a:gd name="T31" fmla="*/ 179 h 192"/>
                    <a:gd name="T32" fmla="*/ 120 w 180"/>
                    <a:gd name="T33" fmla="*/ 177 h 192"/>
                    <a:gd name="T34" fmla="*/ 135 w 180"/>
                    <a:gd name="T35" fmla="*/ 173 h 192"/>
                    <a:gd name="T36" fmla="*/ 150 w 180"/>
                    <a:gd name="T37" fmla="*/ 170 h 192"/>
                    <a:gd name="T38" fmla="*/ 165 w 180"/>
                    <a:gd name="T39" fmla="*/ 170 h 192"/>
                    <a:gd name="T40" fmla="*/ 180 w 180"/>
                    <a:gd name="T41" fmla="*/ 177 h 192"/>
                    <a:gd name="T42" fmla="*/ 158 w 180"/>
                    <a:gd name="T43" fmla="*/ 179 h 192"/>
                    <a:gd name="T44" fmla="*/ 146 w 180"/>
                    <a:gd name="T45" fmla="*/ 183 h 192"/>
                    <a:gd name="T46" fmla="*/ 131 w 180"/>
                    <a:gd name="T47" fmla="*/ 184 h 192"/>
                    <a:gd name="T48" fmla="*/ 114 w 180"/>
                    <a:gd name="T49" fmla="*/ 187 h 192"/>
                    <a:gd name="T50" fmla="*/ 99 w 180"/>
                    <a:gd name="T51" fmla="*/ 190 h 192"/>
                    <a:gd name="T52" fmla="*/ 81 w 180"/>
                    <a:gd name="T53" fmla="*/ 191 h 192"/>
                    <a:gd name="T54" fmla="*/ 65 w 180"/>
                    <a:gd name="T55" fmla="*/ 191 h 192"/>
                    <a:gd name="T56" fmla="*/ 45 w 180"/>
                    <a:gd name="T57" fmla="*/ 191 h 192"/>
                    <a:gd name="T58" fmla="*/ 26 w 180"/>
                    <a:gd name="T59" fmla="*/ 191 h 192"/>
                    <a:gd name="T60" fmla="*/ 7 w 180"/>
                    <a:gd name="T61" fmla="*/ 191 h 192"/>
                    <a:gd name="T62" fmla="*/ 3 w 180"/>
                    <a:gd name="T63" fmla="*/ 170 h 192"/>
                    <a:gd name="T64" fmla="*/ 0 w 180"/>
                    <a:gd name="T65" fmla="*/ 151 h 192"/>
                    <a:gd name="T66" fmla="*/ 0 w 180"/>
                    <a:gd name="T67" fmla="*/ 133 h 192"/>
                    <a:gd name="T68" fmla="*/ 0 w 180"/>
                    <a:gd name="T69" fmla="*/ 117 h 192"/>
                    <a:gd name="T70" fmla="*/ 0 w 180"/>
                    <a:gd name="T71" fmla="*/ 102 h 192"/>
                    <a:gd name="T72" fmla="*/ 1 w 180"/>
                    <a:gd name="T73" fmla="*/ 85 h 192"/>
                    <a:gd name="T74" fmla="*/ 1 w 180"/>
                    <a:gd name="T75" fmla="*/ 70 h 192"/>
                    <a:gd name="T76" fmla="*/ 4 w 180"/>
                    <a:gd name="T77" fmla="*/ 56 h 192"/>
                    <a:gd name="T78" fmla="*/ 5 w 180"/>
                    <a:gd name="T79" fmla="*/ 41 h 192"/>
                    <a:gd name="T80" fmla="*/ 8 w 180"/>
                    <a:gd name="T81" fmla="*/ 26 h 192"/>
                    <a:gd name="T82" fmla="*/ 10 w 180"/>
                    <a:gd name="T83" fmla="*/ 9 h 192"/>
                    <a:gd name="T84" fmla="*/ 18 w 180"/>
                    <a:gd name="T85" fmla="*/ 2 h 192"/>
                    <a:gd name="T86" fmla="*/ 26 w 180"/>
                    <a:gd name="T8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80" h="192">
                      <a:moveTo>
                        <a:pt x="26" y="0"/>
                      </a:moveTo>
                      <a:lnTo>
                        <a:pt x="26" y="0"/>
                      </a:lnTo>
                      <a:lnTo>
                        <a:pt x="26" y="2"/>
                      </a:lnTo>
                      <a:lnTo>
                        <a:pt x="25" y="6"/>
                      </a:lnTo>
                      <a:lnTo>
                        <a:pt x="25" y="12"/>
                      </a:lnTo>
                      <a:lnTo>
                        <a:pt x="22" y="17"/>
                      </a:lnTo>
                      <a:lnTo>
                        <a:pt x="22" y="26"/>
                      </a:lnTo>
                      <a:lnTo>
                        <a:pt x="21" y="33"/>
                      </a:lnTo>
                      <a:lnTo>
                        <a:pt x="21" y="42"/>
                      </a:lnTo>
                      <a:lnTo>
                        <a:pt x="18" y="51"/>
                      </a:lnTo>
                      <a:lnTo>
                        <a:pt x="18" y="60"/>
                      </a:lnTo>
                      <a:lnTo>
                        <a:pt x="16" y="64"/>
                      </a:lnTo>
                      <a:lnTo>
                        <a:pt x="16" y="68"/>
                      </a:lnTo>
                      <a:lnTo>
                        <a:pt x="15" y="73"/>
                      </a:lnTo>
                      <a:lnTo>
                        <a:pt x="15" y="78"/>
                      </a:lnTo>
                      <a:lnTo>
                        <a:pt x="14" y="86"/>
                      </a:lnTo>
                      <a:lnTo>
                        <a:pt x="14" y="95"/>
                      </a:lnTo>
                      <a:lnTo>
                        <a:pt x="14" y="102"/>
                      </a:lnTo>
                      <a:lnTo>
                        <a:pt x="14" y="110"/>
                      </a:lnTo>
                      <a:lnTo>
                        <a:pt x="12" y="114"/>
                      </a:lnTo>
                      <a:lnTo>
                        <a:pt x="12" y="121"/>
                      </a:lnTo>
                      <a:lnTo>
                        <a:pt x="12" y="126"/>
                      </a:lnTo>
                      <a:lnTo>
                        <a:pt x="12" y="133"/>
                      </a:lnTo>
                      <a:lnTo>
                        <a:pt x="12" y="139"/>
                      </a:lnTo>
                      <a:lnTo>
                        <a:pt x="14" y="144"/>
                      </a:lnTo>
                      <a:lnTo>
                        <a:pt x="14" y="150"/>
                      </a:lnTo>
                      <a:lnTo>
                        <a:pt x="15" y="155"/>
                      </a:lnTo>
                      <a:lnTo>
                        <a:pt x="15" y="161"/>
                      </a:lnTo>
                      <a:lnTo>
                        <a:pt x="16" y="164"/>
                      </a:lnTo>
                      <a:lnTo>
                        <a:pt x="16" y="168"/>
                      </a:lnTo>
                      <a:lnTo>
                        <a:pt x="16" y="172"/>
                      </a:lnTo>
                      <a:lnTo>
                        <a:pt x="18" y="176"/>
                      </a:lnTo>
                      <a:lnTo>
                        <a:pt x="18" y="179"/>
                      </a:lnTo>
                      <a:lnTo>
                        <a:pt x="22" y="179"/>
                      </a:lnTo>
                      <a:lnTo>
                        <a:pt x="25" y="179"/>
                      </a:lnTo>
                      <a:lnTo>
                        <a:pt x="30" y="179"/>
                      </a:lnTo>
                      <a:lnTo>
                        <a:pt x="37" y="179"/>
                      </a:lnTo>
                      <a:lnTo>
                        <a:pt x="45" y="179"/>
                      </a:lnTo>
                      <a:lnTo>
                        <a:pt x="48" y="179"/>
                      </a:lnTo>
                      <a:lnTo>
                        <a:pt x="52" y="179"/>
                      </a:lnTo>
                      <a:lnTo>
                        <a:pt x="58" y="179"/>
                      </a:lnTo>
                      <a:lnTo>
                        <a:pt x="62" y="179"/>
                      </a:lnTo>
                      <a:lnTo>
                        <a:pt x="70" y="179"/>
                      </a:lnTo>
                      <a:lnTo>
                        <a:pt x="80" y="179"/>
                      </a:lnTo>
                      <a:lnTo>
                        <a:pt x="84" y="179"/>
                      </a:lnTo>
                      <a:lnTo>
                        <a:pt x="89" y="179"/>
                      </a:lnTo>
                      <a:lnTo>
                        <a:pt x="93" y="179"/>
                      </a:lnTo>
                      <a:lnTo>
                        <a:pt x="98" y="179"/>
                      </a:lnTo>
                      <a:lnTo>
                        <a:pt x="106" y="177"/>
                      </a:lnTo>
                      <a:lnTo>
                        <a:pt x="114" y="177"/>
                      </a:lnTo>
                      <a:lnTo>
                        <a:pt x="120" y="177"/>
                      </a:lnTo>
                      <a:lnTo>
                        <a:pt x="126" y="177"/>
                      </a:lnTo>
                      <a:lnTo>
                        <a:pt x="131" y="175"/>
                      </a:lnTo>
                      <a:lnTo>
                        <a:pt x="135" y="173"/>
                      </a:lnTo>
                      <a:lnTo>
                        <a:pt x="139" y="172"/>
                      </a:lnTo>
                      <a:lnTo>
                        <a:pt x="143" y="172"/>
                      </a:lnTo>
                      <a:lnTo>
                        <a:pt x="150" y="170"/>
                      </a:lnTo>
                      <a:lnTo>
                        <a:pt x="157" y="170"/>
                      </a:lnTo>
                      <a:lnTo>
                        <a:pt x="161" y="170"/>
                      </a:lnTo>
                      <a:lnTo>
                        <a:pt x="165" y="170"/>
                      </a:lnTo>
                      <a:lnTo>
                        <a:pt x="166" y="170"/>
                      </a:lnTo>
                      <a:lnTo>
                        <a:pt x="168" y="170"/>
                      </a:lnTo>
                      <a:lnTo>
                        <a:pt x="180" y="177"/>
                      </a:lnTo>
                      <a:lnTo>
                        <a:pt x="172" y="177"/>
                      </a:lnTo>
                      <a:lnTo>
                        <a:pt x="164" y="179"/>
                      </a:lnTo>
                      <a:lnTo>
                        <a:pt x="158" y="179"/>
                      </a:lnTo>
                      <a:lnTo>
                        <a:pt x="154" y="181"/>
                      </a:lnTo>
                      <a:lnTo>
                        <a:pt x="150" y="181"/>
                      </a:lnTo>
                      <a:lnTo>
                        <a:pt x="146" y="183"/>
                      </a:lnTo>
                      <a:lnTo>
                        <a:pt x="140" y="183"/>
                      </a:lnTo>
                      <a:lnTo>
                        <a:pt x="135" y="184"/>
                      </a:lnTo>
                      <a:lnTo>
                        <a:pt x="131" y="184"/>
                      </a:lnTo>
                      <a:lnTo>
                        <a:pt x="125" y="186"/>
                      </a:lnTo>
                      <a:lnTo>
                        <a:pt x="120" y="186"/>
                      </a:lnTo>
                      <a:lnTo>
                        <a:pt x="114" y="187"/>
                      </a:lnTo>
                      <a:lnTo>
                        <a:pt x="110" y="187"/>
                      </a:lnTo>
                      <a:lnTo>
                        <a:pt x="104" y="190"/>
                      </a:lnTo>
                      <a:lnTo>
                        <a:pt x="99" y="190"/>
                      </a:lnTo>
                      <a:lnTo>
                        <a:pt x="93" y="190"/>
                      </a:lnTo>
                      <a:lnTo>
                        <a:pt x="87" y="190"/>
                      </a:lnTo>
                      <a:lnTo>
                        <a:pt x="81" y="191"/>
                      </a:lnTo>
                      <a:lnTo>
                        <a:pt x="76" y="191"/>
                      </a:lnTo>
                      <a:lnTo>
                        <a:pt x="70" y="191"/>
                      </a:lnTo>
                      <a:lnTo>
                        <a:pt x="65" y="191"/>
                      </a:lnTo>
                      <a:lnTo>
                        <a:pt x="58" y="192"/>
                      </a:lnTo>
                      <a:lnTo>
                        <a:pt x="51" y="191"/>
                      </a:lnTo>
                      <a:lnTo>
                        <a:pt x="45" y="191"/>
                      </a:lnTo>
                      <a:lnTo>
                        <a:pt x="38" y="191"/>
                      </a:lnTo>
                      <a:lnTo>
                        <a:pt x="33" y="191"/>
                      </a:lnTo>
                      <a:lnTo>
                        <a:pt x="26" y="191"/>
                      </a:lnTo>
                      <a:lnTo>
                        <a:pt x="19" y="191"/>
                      </a:lnTo>
                      <a:lnTo>
                        <a:pt x="12" y="191"/>
                      </a:lnTo>
                      <a:lnTo>
                        <a:pt x="7" y="191"/>
                      </a:lnTo>
                      <a:lnTo>
                        <a:pt x="5" y="184"/>
                      </a:lnTo>
                      <a:lnTo>
                        <a:pt x="4" y="177"/>
                      </a:lnTo>
                      <a:lnTo>
                        <a:pt x="3" y="170"/>
                      </a:lnTo>
                      <a:lnTo>
                        <a:pt x="1" y="164"/>
                      </a:lnTo>
                      <a:lnTo>
                        <a:pt x="1" y="157"/>
                      </a:lnTo>
                      <a:lnTo>
                        <a:pt x="0" y="151"/>
                      </a:lnTo>
                      <a:lnTo>
                        <a:pt x="0" y="144"/>
                      </a:lnTo>
                      <a:lnTo>
                        <a:pt x="0" y="139"/>
                      </a:lnTo>
                      <a:lnTo>
                        <a:pt x="0" y="133"/>
                      </a:lnTo>
                      <a:lnTo>
                        <a:pt x="0" y="126"/>
                      </a:lnTo>
                      <a:lnTo>
                        <a:pt x="0" y="121"/>
                      </a:lnTo>
                      <a:lnTo>
                        <a:pt x="0" y="117"/>
                      </a:lnTo>
                      <a:lnTo>
                        <a:pt x="0" y="111"/>
                      </a:lnTo>
                      <a:lnTo>
                        <a:pt x="0" y="106"/>
                      </a:lnTo>
                      <a:lnTo>
                        <a:pt x="0" y="102"/>
                      </a:lnTo>
                      <a:lnTo>
                        <a:pt x="1" y="96"/>
                      </a:lnTo>
                      <a:lnTo>
                        <a:pt x="1" y="90"/>
                      </a:lnTo>
                      <a:lnTo>
                        <a:pt x="1" y="85"/>
                      </a:lnTo>
                      <a:lnTo>
                        <a:pt x="1" y="81"/>
                      </a:lnTo>
                      <a:lnTo>
                        <a:pt x="1" y="75"/>
                      </a:lnTo>
                      <a:lnTo>
                        <a:pt x="1" y="70"/>
                      </a:lnTo>
                      <a:lnTo>
                        <a:pt x="3" y="66"/>
                      </a:lnTo>
                      <a:lnTo>
                        <a:pt x="4" y="60"/>
                      </a:lnTo>
                      <a:lnTo>
                        <a:pt x="4" y="56"/>
                      </a:lnTo>
                      <a:lnTo>
                        <a:pt x="4" y="51"/>
                      </a:lnTo>
                      <a:lnTo>
                        <a:pt x="5" y="45"/>
                      </a:lnTo>
                      <a:lnTo>
                        <a:pt x="5" y="41"/>
                      </a:lnTo>
                      <a:lnTo>
                        <a:pt x="7" y="35"/>
                      </a:lnTo>
                      <a:lnTo>
                        <a:pt x="7" y="30"/>
                      </a:lnTo>
                      <a:lnTo>
                        <a:pt x="8" y="26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9"/>
                      </a:lnTo>
                      <a:lnTo>
                        <a:pt x="12" y="6"/>
                      </a:lnTo>
                      <a:lnTo>
                        <a:pt x="15" y="4"/>
                      </a:lnTo>
                      <a:lnTo>
                        <a:pt x="18" y="2"/>
                      </a:lnTo>
                      <a:lnTo>
                        <a:pt x="23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5" name="Freeform 148">
                  <a:extLst>
                    <a:ext uri="{FF2B5EF4-FFF2-40B4-BE49-F238E27FC236}">
                      <a16:creationId xmlns:a16="http://schemas.microsoft.com/office/drawing/2014/main" id="{E8C92166-176A-41F5-660A-E6209F088D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5" y="2754"/>
                  <a:ext cx="367" cy="425"/>
                </a:xfrm>
                <a:custGeom>
                  <a:avLst/>
                  <a:gdLst>
                    <a:gd name="T0" fmla="*/ 0 w 367"/>
                    <a:gd name="T1" fmla="*/ 31 h 425"/>
                    <a:gd name="T2" fmla="*/ 1 w 367"/>
                    <a:gd name="T3" fmla="*/ 63 h 425"/>
                    <a:gd name="T4" fmla="*/ 4 w 367"/>
                    <a:gd name="T5" fmla="*/ 100 h 425"/>
                    <a:gd name="T6" fmla="*/ 7 w 367"/>
                    <a:gd name="T7" fmla="*/ 142 h 425"/>
                    <a:gd name="T8" fmla="*/ 12 w 367"/>
                    <a:gd name="T9" fmla="*/ 187 h 425"/>
                    <a:gd name="T10" fmla="*/ 18 w 367"/>
                    <a:gd name="T11" fmla="*/ 233 h 425"/>
                    <a:gd name="T12" fmla="*/ 25 w 367"/>
                    <a:gd name="T13" fmla="*/ 279 h 425"/>
                    <a:gd name="T14" fmla="*/ 30 w 367"/>
                    <a:gd name="T15" fmla="*/ 323 h 425"/>
                    <a:gd name="T16" fmla="*/ 38 w 367"/>
                    <a:gd name="T17" fmla="*/ 365 h 425"/>
                    <a:gd name="T18" fmla="*/ 47 w 367"/>
                    <a:gd name="T19" fmla="*/ 402 h 425"/>
                    <a:gd name="T20" fmla="*/ 55 w 367"/>
                    <a:gd name="T21" fmla="*/ 381 h 425"/>
                    <a:gd name="T22" fmla="*/ 47 w 367"/>
                    <a:gd name="T23" fmla="*/ 336 h 425"/>
                    <a:gd name="T24" fmla="*/ 40 w 367"/>
                    <a:gd name="T25" fmla="*/ 292 h 425"/>
                    <a:gd name="T26" fmla="*/ 33 w 367"/>
                    <a:gd name="T27" fmla="*/ 248 h 425"/>
                    <a:gd name="T28" fmla="*/ 26 w 367"/>
                    <a:gd name="T29" fmla="*/ 208 h 425"/>
                    <a:gd name="T30" fmla="*/ 22 w 367"/>
                    <a:gd name="T31" fmla="*/ 168 h 425"/>
                    <a:gd name="T32" fmla="*/ 18 w 367"/>
                    <a:gd name="T33" fmla="*/ 132 h 425"/>
                    <a:gd name="T34" fmla="*/ 14 w 367"/>
                    <a:gd name="T35" fmla="*/ 98 h 425"/>
                    <a:gd name="T36" fmla="*/ 12 w 367"/>
                    <a:gd name="T37" fmla="*/ 66 h 425"/>
                    <a:gd name="T38" fmla="*/ 12 w 367"/>
                    <a:gd name="T39" fmla="*/ 18 h 425"/>
                    <a:gd name="T40" fmla="*/ 45 w 367"/>
                    <a:gd name="T41" fmla="*/ 16 h 425"/>
                    <a:gd name="T42" fmla="*/ 76 w 367"/>
                    <a:gd name="T43" fmla="*/ 13 h 425"/>
                    <a:gd name="T44" fmla="*/ 106 w 367"/>
                    <a:gd name="T45" fmla="*/ 13 h 425"/>
                    <a:gd name="T46" fmla="*/ 132 w 367"/>
                    <a:gd name="T47" fmla="*/ 12 h 425"/>
                    <a:gd name="T48" fmla="*/ 159 w 367"/>
                    <a:gd name="T49" fmla="*/ 12 h 425"/>
                    <a:gd name="T50" fmla="*/ 204 w 367"/>
                    <a:gd name="T51" fmla="*/ 13 h 425"/>
                    <a:gd name="T52" fmla="*/ 241 w 367"/>
                    <a:gd name="T53" fmla="*/ 16 h 425"/>
                    <a:gd name="T54" fmla="*/ 270 w 367"/>
                    <a:gd name="T55" fmla="*/ 18 h 425"/>
                    <a:gd name="T56" fmla="*/ 303 w 367"/>
                    <a:gd name="T57" fmla="*/ 23 h 425"/>
                    <a:gd name="T58" fmla="*/ 325 w 367"/>
                    <a:gd name="T59" fmla="*/ 40 h 425"/>
                    <a:gd name="T60" fmla="*/ 326 w 367"/>
                    <a:gd name="T61" fmla="*/ 77 h 425"/>
                    <a:gd name="T62" fmla="*/ 327 w 367"/>
                    <a:gd name="T63" fmla="*/ 114 h 425"/>
                    <a:gd name="T64" fmla="*/ 330 w 367"/>
                    <a:gd name="T65" fmla="*/ 151 h 425"/>
                    <a:gd name="T66" fmla="*/ 334 w 367"/>
                    <a:gd name="T67" fmla="*/ 190 h 425"/>
                    <a:gd name="T68" fmla="*/ 338 w 367"/>
                    <a:gd name="T69" fmla="*/ 227 h 425"/>
                    <a:gd name="T70" fmla="*/ 342 w 367"/>
                    <a:gd name="T71" fmla="*/ 263 h 425"/>
                    <a:gd name="T72" fmla="*/ 347 w 367"/>
                    <a:gd name="T73" fmla="*/ 300 h 425"/>
                    <a:gd name="T74" fmla="*/ 349 w 367"/>
                    <a:gd name="T75" fmla="*/ 337 h 425"/>
                    <a:gd name="T76" fmla="*/ 352 w 367"/>
                    <a:gd name="T77" fmla="*/ 376 h 425"/>
                    <a:gd name="T78" fmla="*/ 353 w 367"/>
                    <a:gd name="T79" fmla="*/ 413 h 425"/>
                    <a:gd name="T80" fmla="*/ 367 w 367"/>
                    <a:gd name="T81" fmla="*/ 413 h 425"/>
                    <a:gd name="T82" fmla="*/ 366 w 367"/>
                    <a:gd name="T83" fmla="*/ 376 h 425"/>
                    <a:gd name="T84" fmla="*/ 363 w 367"/>
                    <a:gd name="T85" fmla="*/ 339 h 425"/>
                    <a:gd name="T86" fmla="*/ 360 w 367"/>
                    <a:gd name="T87" fmla="*/ 300 h 425"/>
                    <a:gd name="T88" fmla="*/ 356 w 367"/>
                    <a:gd name="T89" fmla="*/ 263 h 425"/>
                    <a:gd name="T90" fmla="*/ 353 w 367"/>
                    <a:gd name="T91" fmla="*/ 226 h 425"/>
                    <a:gd name="T92" fmla="*/ 348 w 367"/>
                    <a:gd name="T93" fmla="*/ 187 h 425"/>
                    <a:gd name="T94" fmla="*/ 345 w 367"/>
                    <a:gd name="T95" fmla="*/ 148 h 425"/>
                    <a:gd name="T96" fmla="*/ 342 w 367"/>
                    <a:gd name="T97" fmla="*/ 110 h 425"/>
                    <a:gd name="T98" fmla="*/ 342 w 367"/>
                    <a:gd name="T99" fmla="*/ 73 h 425"/>
                    <a:gd name="T100" fmla="*/ 342 w 367"/>
                    <a:gd name="T101" fmla="*/ 34 h 425"/>
                    <a:gd name="T102" fmla="*/ 329 w 367"/>
                    <a:gd name="T103" fmla="*/ 13 h 425"/>
                    <a:gd name="T104" fmla="*/ 301 w 367"/>
                    <a:gd name="T105" fmla="*/ 9 h 425"/>
                    <a:gd name="T106" fmla="*/ 264 w 367"/>
                    <a:gd name="T107" fmla="*/ 7 h 425"/>
                    <a:gd name="T108" fmla="*/ 220 w 367"/>
                    <a:gd name="T109" fmla="*/ 4 h 425"/>
                    <a:gd name="T110" fmla="*/ 172 w 367"/>
                    <a:gd name="T111" fmla="*/ 4 h 425"/>
                    <a:gd name="T112" fmla="*/ 124 w 367"/>
                    <a:gd name="T113" fmla="*/ 1 h 425"/>
                    <a:gd name="T114" fmla="*/ 80 w 367"/>
                    <a:gd name="T115" fmla="*/ 0 h 425"/>
                    <a:gd name="T116" fmla="*/ 41 w 367"/>
                    <a:gd name="T117" fmla="*/ 0 h 425"/>
                    <a:gd name="T118" fmla="*/ 4 w 367"/>
                    <a:gd name="T119" fmla="*/ 0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67" h="425">
                      <a:moveTo>
                        <a:pt x="1" y="0"/>
                      </a:moveTo>
                      <a:lnTo>
                        <a:pt x="0" y="5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0" y="47"/>
                      </a:lnTo>
                      <a:lnTo>
                        <a:pt x="0" y="52"/>
                      </a:lnTo>
                      <a:lnTo>
                        <a:pt x="1" y="58"/>
                      </a:lnTo>
                      <a:lnTo>
                        <a:pt x="1" y="63"/>
                      </a:lnTo>
                      <a:lnTo>
                        <a:pt x="3" y="70"/>
                      </a:lnTo>
                      <a:lnTo>
                        <a:pt x="3" y="74"/>
                      </a:lnTo>
                      <a:lnTo>
                        <a:pt x="3" y="81"/>
                      </a:lnTo>
                      <a:lnTo>
                        <a:pt x="3" y="86"/>
                      </a:lnTo>
                      <a:lnTo>
                        <a:pt x="4" y="93"/>
                      </a:lnTo>
                      <a:lnTo>
                        <a:pt x="4" y="100"/>
                      </a:lnTo>
                      <a:lnTo>
                        <a:pt x="4" y="107"/>
                      </a:lnTo>
                      <a:lnTo>
                        <a:pt x="5" y="114"/>
                      </a:lnTo>
                      <a:lnTo>
                        <a:pt x="5" y="121"/>
                      </a:lnTo>
                      <a:lnTo>
                        <a:pt x="5" y="128"/>
                      </a:lnTo>
                      <a:lnTo>
                        <a:pt x="7" y="135"/>
                      </a:lnTo>
                      <a:lnTo>
                        <a:pt x="7" y="142"/>
                      </a:lnTo>
                      <a:lnTo>
                        <a:pt x="8" y="150"/>
                      </a:lnTo>
                      <a:lnTo>
                        <a:pt x="10" y="157"/>
                      </a:lnTo>
                      <a:lnTo>
                        <a:pt x="10" y="164"/>
                      </a:lnTo>
                      <a:lnTo>
                        <a:pt x="11" y="172"/>
                      </a:lnTo>
                      <a:lnTo>
                        <a:pt x="12" y="180"/>
                      </a:lnTo>
                      <a:lnTo>
                        <a:pt x="12" y="187"/>
                      </a:lnTo>
                      <a:lnTo>
                        <a:pt x="14" y="195"/>
                      </a:lnTo>
                      <a:lnTo>
                        <a:pt x="14" y="202"/>
                      </a:lnTo>
                      <a:lnTo>
                        <a:pt x="15" y="210"/>
                      </a:lnTo>
                      <a:lnTo>
                        <a:pt x="16" y="217"/>
                      </a:lnTo>
                      <a:lnTo>
                        <a:pt x="16" y="224"/>
                      </a:lnTo>
                      <a:lnTo>
                        <a:pt x="18" y="233"/>
                      </a:lnTo>
                      <a:lnTo>
                        <a:pt x="19" y="241"/>
                      </a:lnTo>
                      <a:lnTo>
                        <a:pt x="21" y="248"/>
                      </a:lnTo>
                      <a:lnTo>
                        <a:pt x="21" y="256"/>
                      </a:lnTo>
                      <a:lnTo>
                        <a:pt x="22" y="263"/>
                      </a:lnTo>
                      <a:lnTo>
                        <a:pt x="23" y="271"/>
                      </a:lnTo>
                      <a:lnTo>
                        <a:pt x="25" y="279"/>
                      </a:lnTo>
                      <a:lnTo>
                        <a:pt x="26" y="286"/>
                      </a:lnTo>
                      <a:lnTo>
                        <a:pt x="26" y="295"/>
                      </a:lnTo>
                      <a:lnTo>
                        <a:pt x="29" y="303"/>
                      </a:lnTo>
                      <a:lnTo>
                        <a:pt x="29" y="308"/>
                      </a:lnTo>
                      <a:lnTo>
                        <a:pt x="30" y="317"/>
                      </a:lnTo>
                      <a:lnTo>
                        <a:pt x="30" y="323"/>
                      </a:lnTo>
                      <a:lnTo>
                        <a:pt x="33" y="332"/>
                      </a:lnTo>
                      <a:lnTo>
                        <a:pt x="33" y="337"/>
                      </a:lnTo>
                      <a:lnTo>
                        <a:pt x="34" y="345"/>
                      </a:lnTo>
                      <a:lnTo>
                        <a:pt x="36" y="352"/>
                      </a:lnTo>
                      <a:lnTo>
                        <a:pt x="37" y="359"/>
                      </a:lnTo>
                      <a:lnTo>
                        <a:pt x="38" y="365"/>
                      </a:lnTo>
                      <a:lnTo>
                        <a:pt x="40" y="372"/>
                      </a:lnTo>
                      <a:lnTo>
                        <a:pt x="41" y="379"/>
                      </a:lnTo>
                      <a:lnTo>
                        <a:pt x="43" y="385"/>
                      </a:lnTo>
                      <a:lnTo>
                        <a:pt x="44" y="391"/>
                      </a:lnTo>
                      <a:lnTo>
                        <a:pt x="45" y="396"/>
                      </a:lnTo>
                      <a:lnTo>
                        <a:pt x="47" y="402"/>
                      </a:lnTo>
                      <a:lnTo>
                        <a:pt x="49" y="409"/>
                      </a:lnTo>
                      <a:lnTo>
                        <a:pt x="62" y="413"/>
                      </a:lnTo>
                      <a:lnTo>
                        <a:pt x="59" y="405"/>
                      </a:lnTo>
                      <a:lnTo>
                        <a:pt x="59" y="396"/>
                      </a:lnTo>
                      <a:lnTo>
                        <a:pt x="56" y="390"/>
                      </a:lnTo>
                      <a:lnTo>
                        <a:pt x="55" y="381"/>
                      </a:lnTo>
                      <a:lnTo>
                        <a:pt x="54" y="373"/>
                      </a:lnTo>
                      <a:lnTo>
                        <a:pt x="52" y="366"/>
                      </a:lnTo>
                      <a:lnTo>
                        <a:pt x="51" y="359"/>
                      </a:lnTo>
                      <a:lnTo>
                        <a:pt x="49" y="351"/>
                      </a:lnTo>
                      <a:lnTo>
                        <a:pt x="48" y="344"/>
                      </a:lnTo>
                      <a:lnTo>
                        <a:pt x="47" y="336"/>
                      </a:lnTo>
                      <a:lnTo>
                        <a:pt x="45" y="329"/>
                      </a:lnTo>
                      <a:lnTo>
                        <a:pt x="45" y="321"/>
                      </a:lnTo>
                      <a:lnTo>
                        <a:pt x="43" y="314"/>
                      </a:lnTo>
                      <a:lnTo>
                        <a:pt x="43" y="307"/>
                      </a:lnTo>
                      <a:lnTo>
                        <a:pt x="41" y="299"/>
                      </a:lnTo>
                      <a:lnTo>
                        <a:pt x="40" y="292"/>
                      </a:lnTo>
                      <a:lnTo>
                        <a:pt x="38" y="285"/>
                      </a:lnTo>
                      <a:lnTo>
                        <a:pt x="37" y="277"/>
                      </a:lnTo>
                      <a:lnTo>
                        <a:pt x="36" y="270"/>
                      </a:lnTo>
                      <a:lnTo>
                        <a:pt x="34" y="263"/>
                      </a:lnTo>
                      <a:lnTo>
                        <a:pt x="33" y="255"/>
                      </a:lnTo>
                      <a:lnTo>
                        <a:pt x="33" y="248"/>
                      </a:lnTo>
                      <a:lnTo>
                        <a:pt x="32" y="241"/>
                      </a:lnTo>
                      <a:lnTo>
                        <a:pt x="30" y="235"/>
                      </a:lnTo>
                      <a:lnTo>
                        <a:pt x="29" y="227"/>
                      </a:lnTo>
                      <a:lnTo>
                        <a:pt x="29" y="220"/>
                      </a:lnTo>
                      <a:lnTo>
                        <a:pt x="27" y="215"/>
                      </a:lnTo>
                      <a:lnTo>
                        <a:pt x="26" y="208"/>
                      </a:lnTo>
                      <a:lnTo>
                        <a:pt x="26" y="199"/>
                      </a:lnTo>
                      <a:lnTo>
                        <a:pt x="25" y="194"/>
                      </a:lnTo>
                      <a:lnTo>
                        <a:pt x="25" y="187"/>
                      </a:lnTo>
                      <a:lnTo>
                        <a:pt x="25" y="182"/>
                      </a:lnTo>
                      <a:lnTo>
                        <a:pt x="22" y="175"/>
                      </a:lnTo>
                      <a:lnTo>
                        <a:pt x="22" y="168"/>
                      </a:lnTo>
                      <a:lnTo>
                        <a:pt x="21" y="162"/>
                      </a:lnTo>
                      <a:lnTo>
                        <a:pt x="21" y="155"/>
                      </a:lnTo>
                      <a:lnTo>
                        <a:pt x="21" y="150"/>
                      </a:lnTo>
                      <a:lnTo>
                        <a:pt x="19" y="143"/>
                      </a:lnTo>
                      <a:lnTo>
                        <a:pt x="18" y="137"/>
                      </a:lnTo>
                      <a:lnTo>
                        <a:pt x="18" y="132"/>
                      </a:lnTo>
                      <a:lnTo>
                        <a:pt x="18" y="125"/>
                      </a:lnTo>
                      <a:lnTo>
                        <a:pt x="16" y="120"/>
                      </a:lnTo>
                      <a:lnTo>
                        <a:pt x="16" y="114"/>
                      </a:lnTo>
                      <a:lnTo>
                        <a:pt x="16" y="109"/>
                      </a:lnTo>
                      <a:lnTo>
                        <a:pt x="15" y="103"/>
                      </a:lnTo>
                      <a:lnTo>
                        <a:pt x="14" y="98"/>
                      </a:lnTo>
                      <a:lnTo>
                        <a:pt x="14" y="92"/>
                      </a:lnTo>
                      <a:lnTo>
                        <a:pt x="14" y="86"/>
                      </a:lnTo>
                      <a:lnTo>
                        <a:pt x="14" y="81"/>
                      </a:lnTo>
                      <a:lnTo>
                        <a:pt x="14" y="77"/>
                      </a:lnTo>
                      <a:lnTo>
                        <a:pt x="12" y="71"/>
                      </a:lnTo>
                      <a:lnTo>
                        <a:pt x="12" y="66"/>
                      </a:lnTo>
                      <a:lnTo>
                        <a:pt x="12" y="58"/>
                      </a:lnTo>
                      <a:lnTo>
                        <a:pt x="12" y="49"/>
                      </a:lnTo>
                      <a:lnTo>
                        <a:pt x="12" y="40"/>
                      </a:lnTo>
                      <a:lnTo>
                        <a:pt x="12" y="33"/>
                      </a:lnTo>
                      <a:lnTo>
                        <a:pt x="12" y="24"/>
                      </a:lnTo>
                      <a:lnTo>
                        <a:pt x="12" y="18"/>
                      </a:lnTo>
                      <a:lnTo>
                        <a:pt x="18" y="18"/>
                      </a:lnTo>
                      <a:lnTo>
                        <a:pt x="23" y="18"/>
                      </a:lnTo>
                      <a:lnTo>
                        <a:pt x="29" y="16"/>
                      </a:lnTo>
                      <a:lnTo>
                        <a:pt x="34" y="16"/>
                      </a:lnTo>
                      <a:lnTo>
                        <a:pt x="38" y="16"/>
                      </a:lnTo>
                      <a:lnTo>
                        <a:pt x="45" y="16"/>
                      </a:lnTo>
                      <a:lnTo>
                        <a:pt x="49" y="16"/>
                      </a:lnTo>
                      <a:lnTo>
                        <a:pt x="55" y="16"/>
                      </a:lnTo>
                      <a:lnTo>
                        <a:pt x="60" y="15"/>
                      </a:lnTo>
                      <a:lnTo>
                        <a:pt x="66" y="15"/>
                      </a:lnTo>
                      <a:lnTo>
                        <a:pt x="70" y="13"/>
                      </a:lnTo>
                      <a:lnTo>
                        <a:pt x="76" y="13"/>
                      </a:lnTo>
                      <a:lnTo>
                        <a:pt x="80" y="13"/>
                      </a:lnTo>
                      <a:lnTo>
                        <a:pt x="85" y="13"/>
                      </a:lnTo>
                      <a:lnTo>
                        <a:pt x="91" y="13"/>
                      </a:lnTo>
                      <a:lnTo>
                        <a:pt x="96" y="13"/>
                      </a:lnTo>
                      <a:lnTo>
                        <a:pt x="100" y="13"/>
                      </a:lnTo>
                      <a:lnTo>
                        <a:pt x="106" y="13"/>
                      </a:lnTo>
                      <a:lnTo>
                        <a:pt x="110" y="12"/>
                      </a:lnTo>
                      <a:lnTo>
                        <a:pt x="114" y="12"/>
                      </a:lnTo>
                      <a:lnTo>
                        <a:pt x="118" y="12"/>
                      </a:lnTo>
                      <a:lnTo>
                        <a:pt x="124" y="12"/>
                      </a:lnTo>
                      <a:lnTo>
                        <a:pt x="128" y="12"/>
                      </a:lnTo>
                      <a:lnTo>
                        <a:pt x="132" y="12"/>
                      </a:lnTo>
                      <a:lnTo>
                        <a:pt x="136" y="12"/>
                      </a:lnTo>
                      <a:lnTo>
                        <a:pt x="140" y="12"/>
                      </a:lnTo>
                      <a:lnTo>
                        <a:pt x="146" y="12"/>
                      </a:lnTo>
                      <a:lnTo>
                        <a:pt x="151" y="12"/>
                      </a:lnTo>
                      <a:lnTo>
                        <a:pt x="155" y="12"/>
                      </a:lnTo>
                      <a:lnTo>
                        <a:pt x="159" y="12"/>
                      </a:lnTo>
                      <a:lnTo>
                        <a:pt x="164" y="12"/>
                      </a:lnTo>
                      <a:lnTo>
                        <a:pt x="169" y="12"/>
                      </a:lnTo>
                      <a:lnTo>
                        <a:pt x="177" y="12"/>
                      </a:lnTo>
                      <a:lnTo>
                        <a:pt x="187" y="12"/>
                      </a:lnTo>
                      <a:lnTo>
                        <a:pt x="195" y="12"/>
                      </a:lnTo>
                      <a:lnTo>
                        <a:pt x="204" y="13"/>
                      </a:lnTo>
                      <a:lnTo>
                        <a:pt x="212" y="13"/>
                      </a:lnTo>
                      <a:lnTo>
                        <a:pt x="221" y="13"/>
                      </a:lnTo>
                      <a:lnTo>
                        <a:pt x="226" y="13"/>
                      </a:lnTo>
                      <a:lnTo>
                        <a:pt x="231" y="15"/>
                      </a:lnTo>
                      <a:lnTo>
                        <a:pt x="237" y="15"/>
                      </a:lnTo>
                      <a:lnTo>
                        <a:pt x="241" y="16"/>
                      </a:lnTo>
                      <a:lnTo>
                        <a:pt x="245" y="16"/>
                      </a:lnTo>
                      <a:lnTo>
                        <a:pt x="250" y="16"/>
                      </a:lnTo>
                      <a:lnTo>
                        <a:pt x="256" y="16"/>
                      </a:lnTo>
                      <a:lnTo>
                        <a:pt x="260" y="18"/>
                      </a:lnTo>
                      <a:lnTo>
                        <a:pt x="265" y="18"/>
                      </a:lnTo>
                      <a:lnTo>
                        <a:pt x="270" y="18"/>
                      </a:lnTo>
                      <a:lnTo>
                        <a:pt x="275" y="19"/>
                      </a:lnTo>
                      <a:lnTo>
                        <a:pt x="281" y="20"/>
                      </a:lnTo>
                      <a:lnTo>
                        <a:pt x="286" y="20"/>
                      </a:lnTo>
                      <a:lnTo>
                        <a:pt x="290" y="22"/>
                      </a:lnTo>
                      <a:lnTo>
                        <a:pt x="297" y="22"/>
                      </a:lnTo>
                      <a:lnTo>
                        <a:pt x="303" y="23"/>
                      </a:lnTo>
                      <a:lnTo>
                        <a:pt x="307" y="24"/>
                      </a:lnTo>
                      <a:lnTo>
                        <a:pt x="314" y="24"/>
                      </a:lnTo>
                      <a:lnTo>
                        <a:pt x="319" y="26"/>
                      </a:lnTo>
                      <a:lnTo>
                        <a:pt x="326" y="27"/>
                      </a:lnTo>
                      <a:lnTo>
                        <a:pt x="325" y="33"/>
                      </a:lnTo>
                      <a:lnTo>
                        <a:pt x="325" y="40"/>
                      </a:lnTo>
                      <a:lnTo>
                        <a:pt x="325" y="45"/>
                      </a:lnTo>
                      <a:lnTo>
                        <a:pt x="325" y="52"/>
                      </a:lnTo>
                      <a:lnTo>
                        <a:pt x="325" y="58"/>
                      </a:lnTo>
                      <a:lnTo>
                        <a:pt x="325" y="64"/>
                      </a:lnTo>
                      <a:lnTo>
                        <a:pt x="325" y="70"/>
                      </a:lnTo>
                      <a:lnTo>
                        <a:pt x="326" y="77"/>
                      </a:lnTo>
                      <a:lnTo>
                        <a:pt x="326" y="82"/>
                      </a:lnTo>
                      <a:lnTo>
                        <a:pt x="326" y="89"/>
                      </a:lnTo>
                      <a:lnTo>
                        <a:pt x="326" y="95"/>
                      </a:lnTo>
                      <a:lnTo>
                        <a:pt x="326" y="102"/>
                      </a:lnTo>
                      <a:lnTo>
                        <a:pt x="326" y="107"/>
                      </a:lnTo>
                      <a:lnTo>
                        <a:pt x="327" y="114"/>
                      </a:lnTo>
                      <a:lnTo>
                        <a:pt x="329" y="120"/>
                      </a:lnTo>
                      <a:lnTo>
                        <a:pt x="329" y="126"/>
                      </a:lnTo>
                      <a:lnTo>
                        <a:pt x="329" y="133"/>
                      </a:lnTo>
                      <a:lnTo>
                        <a:pt x="329" y="139"/>
                      </a:lnTo>
                      <a:lnTo>
                        <a:pt x="330" y="146"/>
                      </a:lnTo>
                      <a:lnTo>
                        <a:pt x="330" y="151"/>
                      </a:lnTo>
                      <a:lnTo>
                        <a:pt x="330" y="158"/>
                      </a:lnTo>
                      <a:lnTo>
                        <a:pt x="331" y="164"/>
                      </a:lnTo>
                      <a:lnTo>
                        <a:pt x="331" y="171"/>
                      </a:lnTo>
                      <a:lnTo>
                        <a:pt x="333" y="176"/>
                      </a:lnTo>
                      <a:lnTo>
                        <a:pt x="333" y="183"/>
                      </a:lnTo>
                      <a:lnTo>
                        <a:pt x="334" y="190"/>
                      </a:lnTo>
                      <a:lnTo>
                        <a:pt x="334" y="195"/>
                      </a:lnTo>
                      <a:lnTo>
                        <a:pt x="336" y="202"/>
                      </a:lnTo>
                      <a:lnTo>
                        <a:pt x="336" y="208"/>
                      </a:lnTo>
                      <a:lnTo>
                        <a:pt x="337" y="215"/>
                      </a:lnTo>
                      <a:lnTo>
                        <a:pt x="337" y="220"/>
                      </a:lnTo>
                      <a:lnTo>
                        <a:pt x="338" y="227"/>
                      </a:lnTo>
                      <a:lnTo>
                        <a:pt x="338" y="231"/>
                      </a:lnTo>
                      <a:lnTo>
                        <a:pt x="340" y="238"/>
                      </a:lnTo>
                      <a:lnTo>
                        <a:pt x="341" y="244"/>
                      </a:lnTo>
                      <a:lnTo>
                        <a:pt x="341" y="250"/>
                      </a:lnTo>
                      <a:lnTo>
                        <a:pt x="341" y="256"/>
                      </a:lnTo>
                      <a:lnTo>
                        <a:pt x="342" y="263"/>
                      </a:lnTo>
                      <a:lnTo>
                        <a:pt x="342" y="268"/>
                      </a:lnTo>
                      <a:lnTo>
                        <a:pt x="344" y="275"/>
                      </a:lnTo>
                      <a:lnTo>
                        <a:pt x="344" y="281"/>
                      </a:lnTo>
                      <a:lnTo>
                        <a:pt x="345" y="288"/>
                      </a:lnTo>
                      <a:lnTo>
                        <a:pt x="345" y="295"/>
                      </a:lnTo>
                      <a:lnTo>
                        <a:pt x="347" y="300"/>
                      </a:lnTo>
                      <a:lnTo>
                        <a:pt x="347" y="307"/>
                      </a:lnTo>
                      <a:lnTo>
                        <a:pt x="347" y="312"/>
                      </a:lnTo>
                      <a:lnTo>
                        <a:pt x="348" y="319"/>
                      </a:lnTo>
                      <a:lnTo>
                        <a:pt x="349" y="325"/>
                      </a:lnTo>
                      <a:lnTo>
                        <a:pt x="349" y="332"/>
                      </a:lnTo>
                      <a:lnTo>
                        <a:pt x="349" y="337"/>
                      </a:lnTo>
                      <a:lnTo>
                        <a:pt x="349" y="344"/>
                      </a:lnTo>
                      <a:lnTo>
                        <a:pt x="351" y="351"/>
                      </a:lnTo>
                      <a:lnTo>
                        <a:pt x="351" y="357"/>
                      </a:lnTo>
                      <a:lnTo>
                        <a:pt x="351" y="363"/>
                      </a:lnTo>
                      <a:lnTo>
                        <a:pt x="351" y="369"/>
                      </a:lnTo>
                      <a:lnTo>
                        <a:pt x="352" y="376"/>
                      </a:lnTo>
                      <a:lnTo>
                        <a:pt x="352" y="381"/>
                      </a:lnTo>
                      <a:lnTo>
                        <a:pt x="352" y="388"/>
                      </a:lnTo>
                      <a:lnTo>
                        <a:pt x="352" y="394"/>
                      </a:lnTo>
                      <a:lnTo>
                        <a:pt x="353" y="401"/>
                      </a:lnTo>
                      <a:lnTo>
                        <a:pt x="353" y="406"/>
                      </a:lnTo>
                      <a:lnTo>
                        <a:pt x="353" y="413"/>
                      </a:lnTo>
                      <a:lnTo>
                        <a:pt x="353" y="419"/>
                      </a:lnTo>
                      <a:lnTo>
                        <a:pt x="355" y="425"/>
                      </a:lnTo>
                      <a:lnTo>
                        <a:pt x="362" y="425"/>
                      </a:lnTo>
                      <a:lnTo>
                        <a:pt x="367" y="425"/>
                      </a:lnTo>
                      <a:lnTo>
                        <a:pt x="367" y="419"/>
                      </a:lnTo>
                      <a:lnTo>
                        <a:pt x="367" y="413"/>
                      </a:lnTo>
                      <a:lnTo>
                        <a:pt x="367" y="407"/>
                      </a:lnTo>
                      <a:lnTo>
                        <a:pt x="367" y="401"/>
                      </a:lnTo>
                      <a:lnTo>
                        <a:pt x="366" y="394"/>
                      </a:lnTo>
                      <a:lnTo>
                        <a:pt x="366" y="388"/>
                      </a:lnTo>
                      <a:lnTo>
                        <a:pt x="366" y="381"/>
                      </a:lnTo>
                      <a:lnTo>
                        <a:pt x="366" y="376"/>
                      </a:lnTo>
                      <a:lnTo>
                        <a:pt x="366" y="369"/>
                      </a:lnTo>
                      <a:lnTo>
                        <a:pt x="366" y="363"/>
                      </a:lnTo>
                      <a:lnTo>
                        <a:pt x="364" y="357"/>
                      </a:lnTo>
                      <a:lnTo>
                        <a:pt x="364" y="351"/>
                      </a:lnTo>
                      <a:lnTo>
                        <a:pt x="363" y="344"/>
                      </a:lnTo>
                      <a:lnTo>
                        <a:pt x="363" y="339"/>
                      </a:lnTo>
                      <a:lnTo>
                        <a:pt x="363" y="332"/>
                      </a:lnTo>
                      <a:lnTo>
                        <a:pt x="363" y="326"/>
                      </a:lnTo>
                      <a:lnTo>
                        <a:pt x="362" y="319"/>
                      </a:lnTo>
                      <a:lnTo>
                        <a:pt x="362" y="312"/>
                      </a:lnTo>
                      <a:lnTo>
                        <a:pt x="360" y="307"/>
                      </a:lnTo>
                      <a:lnTo>
                        <a:pt x="360" y="300"/>
                      </a:lnTo>
                      <a:lnTo>
                        <a:pt x="359" y="295"/>
                      </a:lnTo>
                      <a:lnTo>
                        <a:pt x="359" y="288"/>
                      </a:lnTo>
                      <a:lnTo>
                        <a:pt x="358" y="281"/>
                      </a:lnTo>
                      <a:lnTo>
                        <a:pt x="358" y="275"/>
                      </a:lnTo>
                      <a:lnTo>
                        <a:pt x="358" y="268"/>
                      </a:lnTo>
                      <a:lnTo>
                        <a:pt x="356" y="263"/>
                      </a:lnTo>
                      <a:lnTo>
                        <a:pt x="355" y="256"/>
                      </a:lnTo>
                      <a:lnTo>
                        <a:pt x="355" y="250"/>
                      </a:lnTo>
                      <a:lnTo>
                        <a:pt x="355" y="244"/>
                      </a:lnTo>
                      <a:lnTo>
                        <a:pt x="353" y="238"/>
                      </a:lnTo>
                      <a:lnTo>
                        <a:pt x="353" y="231"/>
                      </a:lnTo>
                      <a:lnTo>
                        <a:pt x="353" y="226"/>
                      </a:lnTo>
                      <a:lnTo>
                        <a:pt x="351" y="219"/>
                      </a:lnTo>
                      <a:lnTo>
                        <a:pt x="351" y="212"/>
                      </a:lnTo>
                      <a:lnTo>
                        <a:pt x="349" y="206"/>
                      </a:lnTo>
                      <a:lnTo>
                        <a:pt x="349" y="199"/>
                      </a:lnTo>
                      <a:lnTo>
                        <a:pt x="349" y="193"/>
                      </a:lnTo>
                      <a:lnTo>
                        <a:pt x="348" y="187"/>
                      </a:lnTo>
                      <a:lnTo>
                        <a:pt x="347" y="180"/>
                      </a:lnTo>
                      <a:lnTo>
                        <a:pt x="347" y="175"/>
                      </a:lnTo>
                      <a:lnTo>
                        <a:pt x="347" y="168"/>
                      </a:lnTo>
                      <a:lnTo>
                        <a:pt x="345" y="161"/>
                      </a:lnTo>
                      <a:lnTo>
                        <a:pt x="345" y="154"/>
                      </a:lnTo>
                      <a:lnTo>
                        <a:pt x="345" y="148"/>
                      </a:lnTo>
                      <a:lnTo>
                        <a:pt x="344" y="142"/>
                      </a:lnTo>
                      <a:lnTo>
                        <a:pt x="344" y="136"/>
                      </a:lnTo>
                      <a:lnTo>
                        <a:pt x="344" y="129"/>
                      </a:lnTo>
                      <a:lnTo>
                        <a:pt x="344" y="124"/>
                      </a:lnTo>
                      <a:lnTo>
                        <a:pt x="342" y="117"/>
                      </a:lnTo>
                      <a:lnTo>
                        <a:pt x="342" y="110"/>
                      </a:lnTo>
                      <a:lnTo>
                        <a:pt x="342" y="103"/>
                      </a:lnTo>
                      <a:lnTo>
                        <a:pt x="342" y="98"/>
                      </a:lnTo>
                      <a:lnTo>
                        <a:pt x="342" y="91"/>
                      </a:lnTo>
                      <a:lnTo>
                        <a:pt x="342" y="85"/>
                      </a:lnTo>
                      <a:lnTo>
                        <a:pt x="342" y="78"/>
                      </a:lnTo>
                      <a:lnTo>
                        <a:pt x="342" y="73"/>
                      </a:lnTo>
                      <a:lnTo>
                        <a:pt x="342" y="66"/>
                      </a:lnTo>
                      <a:lnTo>
                        <a:pt x="342" y="60"/>
                      </a:lnTo>
                      <a:lnTo>
                        <a:pt x="342" y="53"/>
                      </a:lnTo>
                      <a:lnTo>
                        <a:pt x="342" y="47"/>
                      </a:lnTo>
                      <a:lnTo>
                        <a:pt x="342" y="41"/>
                      </a:lnTo>
                      <a:lnTo>
                        <a:pt x="342" y="34"/>
                      </a:lnTo>
                      <a:lnTo>
                        <a:pt x="342" y="29"/>
                      </a:lnTo>
                      <a:lnTo>
                        <a:pt x="344" y="22"/>
                      </a:lnTo>
                      <a:lnTo>
                        <a:pt x="342" y="20"/>
                      </a:lnTo>
                      <a:lnTo>
                        <a:pt x="340" y="18"/>
                      </a:lnTo>
                      <a:lnTo>
                        <a:pt x="334" y="16"/>
                      </a:lnTo>
                      <a:lnTo>
                        <a:pt x="329" y="13"/>
                      </a:lnTo>
                      <a:lnTo>
                        <a:pt x="325" y="13"/>
                      </a:lnTo>
                      <a:lnTo>
                        <a:pt x="320" y="12"/>
                      </a:lnTo>
                      <a:lnTo>
                        <a:pt x="315" y="12"/>
                      </a:lnTo>
                      <a:lnTo>
                        <a:pt x="311" y="12"/>
                      </a:lnTo>
                      <a:lnTo>
                        <a:pt x="305" y="11"/>
                      </a:lnTo>
                      <a:lnTo>
                        <a:pt x="301" y="9"/>
                      </a:lnTo>
                      <a:lnTo>
                        <a:pt x="294" y="9"/>
                      </a:lnTo>
                      <a:lnTo>
                        <a:pt x="290" y="9"/>
                      </a:lnTo>
                      <a:lnTo>
                        <a:pt x="283" y="8"/>
                      </a:lnTo>
                      <a:lnTo>
                        <a:pt x="276" y="8"/>
                      </a:lnTo>
                      <a:lnTo>
                        <a:pt x="270" y="7"/>
                      </a:lnTo>
                      <a:lnTo>
                        <a:pt x="264" y="7"/>
                      </a:lnTo>
                      <a:lnTo>
                        <a:pt x="256" y="5"/>
                      </a:lnTo>
                      <a:lnTo>
                        <a:pt x="249" y="5"/>
                      </a:lnTo>
                      <a:lnTo>
                        <a:pt x="242" y="5"/>
                      </a:lnTo>
                      <a:lnTo>
                        <a:pt x="235" y="5"/>
                      </a:lnTo>
                      <a:lnTo>
                        <a:pt x="227" y="4"/>
                      </a:lnTo>
                      <a:lnTo>
                        <a:pt x="220" y="4"/>
                      </a:lnTo>
                      <a:lnTo>
                        <a:pt x="212" y="4"/>
                      </a:lnTo>
                      <a:lnTo>
                        <a:pt x="204" y="4"/>
                      </a:lnTo>
                      <a:lnTo>
                        <a:pt x="195" y="4"/>
                      </a:lnTo>
                      <a:lnTo>
                        <a:pt x="188" y="4"/>
                      </a:lnTo>
                      <a:lnTo>
                        <a:pt x="180" y="4"/>
                      </a:lnTo>
                      <a:lnTo>
                        <a:pt x="172" y="4"/>
                      </a:lnTo>
                      <a:lnTo>
                        <a:pt x="164" y="2"/>
                      </a:lnTo>
                      <a:lnTo>
                        <a:pt x="155" y="2"/>
                      </a:lnTo>
                      <a:lnTo>
                        <a:pt x="147" y="1"/>
                      </a:lnTo>
                      <a:lnTo>
                        <a:pt x="140" y="1"/>
                      </a:lnTo>
                      <a:lnTo>
                        <a:pt x="132" y="1"/>
                      </a:lnTo>
                      <a:lnTo>
                        <a:pt x="124" y="1"/>
                      </a:lnTo>
                      <a:lnTo>
                        <a:pt x="115" y="1"/>
                      </a:lnTo>
                      <a:lnTo>
                        <a:pt x="109" y="1"/>
                      </a:lnTo>
                      <a:lnTo>
                        <a:pt x="102" y="0"/>
                      </a:lnTo>
                      <a:lnTo>
                        <a:pt x="93" y="0"/>
                      </a:lnTo>
                      <a:lnTo>
                        <a:pt x="87" y="0"/>
                      </a:lnTo>
                      <a:lnTo>
                        <a:pt x="80" y="0"/>
                      </a:lnTo>
                      <a:lnTo>
                        <a:pt x="71" y="0"/>
                      </a:lnTo>
                      <a:lnTo>
                        <a:pt x="66" y="0"/>
                      </a:lnTo>
                      <a:lnTo>
                        <a:pt x="59" y="0"/>
                      </a:lnTo>
                      <a:lnTo>
                        <a:pt x="54" y="0"/>
                      </a:lnTo>
                      <a:lnTo>
                        <a:pt x="47" y="0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2" y="0"/>
                      </a:ln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6" name="Freeform 149">
                  <a:extLst>
                    <a:ext uri="{FF2B5EF4-FFF2-40B4-BE49-F238E27FC236}">
                      <a16:creationId xmlns:a16="http://schemas.microsoft.com/office/drawing/2014/main" id="{B4A920D1-A4B4-F679-CE77-2EBBC4F9E8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4" y="3116"/>
                  <a:ext cx="186" cy="90"/>
                </a:xfrm>
                <a:custGeom>
                  <a:avLst/>
                  <a:gdLst>
                    <a:gd name="T0" fmla="*/ 109 w 186"/>
                    <a:gd name="T1" fmla="*/ 10 h 90"/>
                    <a:gd name="T2" fmla="*/ 94 w 186"/>
                    <a:gd name="T3" fmla="*/ 6 h 90"/>
                    <a:gd name="T4" fmla="*/ 80 w 186"/>
                    <a:gd name="T5" fmla="*/ 3 h 90"/>
                    <a:gd name="T6" fmla="*/ 66 w 186"/>
                    <a:gd name="T7" fmla="*/ 1 h 90"/>
                    <a:gd name="T8" fmla="*/ 53 w 186"/>
                    <a:gd name="T9" fmla="*/ 1 h 90"/>
                    <a:gd name="T10" fmla="*/ 39 w 186"/>
                    <a:gd name="T11" fmla="*/ 0 h 90"/>
                    <a:gd name="T12" fmla="*/ 26 w 186"/>
                    <a:gd name="T13" fmla="*/ 0 h 90"/>
                    <a:gd name="T14" fmla="*/ 15 w 186"/>
                    <a:gd name="T15" fmla="*/ 0 h 90"/>
                    <a:gd name="T16" fmla="*/ 7 w 186"/>
                    <a:gd name="T17" fmla="*/ 3 h 90"/>
                    <a:gd name="T18" fmla="*/ 2 w 186"/>
                    <a:gd name="T19" fmla="*/ 8 h 90"/>
                    <a:gd name="T20" fmla="*/ 4 w 186"/>
                    <a:gd name="T21" fmla="*/ 11 h 90"/>
                    <a:gd name="T22" fmla="*/ 15 w 186"/>
                    <a:gd name="T23" fmla="*/ 11 h 90"/>
                    <a:gd name="T24" fmla="*/ 28 w 186"/>
                    <a:gd name="T25" fmla="*/ 11 h 90"/>
                    <a:gd name="T26" fmla="*/ 42 w 186"/>
                    <a:gd name="T27" fmla="*/ 11 h 90"/>
                    <a:gd name="T28" fmla="*/ 54 w 186"/>
                    <a:gd name="T29" fmla="*/ 12 h 90"/>
                    <a:gd name="T30" fmla="*/ 68 w 186"/>
                    <a:gd name="T31" fmla="*/ 14 h 90"/>
                    <a:gd name="T32" fmla="*/ 81 w 186"/>
                    <a:gd name="T33" fmla="*/ 14 h 90"/>
                    <a:gd name="T34" fmla="*/ 95 w 186"/>
                    <a:gd name="T35" fmla="*/ 17 h 90"/>
                    <a:gd name="T36" fmla="*/ 109 w 186"/>
                    <a:gd name="T37" fmla="*/ 19 h 90"/>
                    <a:gd name="T38" fmla="*/ 120 w 186"/>
                    <a:gd name="T39" fmla="*/ 23 h 90"/>
                    <a:gd name="T40" fmla="*/ 132 w 186"/>
                    <a:gd name="T41" fmla="*/ 30 h 90"/>
                    <a:gd name="T42" fmla="*/ 143 w 186"/>
                    <a:gd name="T43" fmla="*/ 36 h 90"/>
                    <a:gd name="T44" fmla="*/ 153 w 186"/>
                    <a:gd name="T45" fmla="*/ 44 h 90"/>
                    <a:gd name="T46" fmla="*/ 163 w 186"/>
                    <a:gd name="T47" fmla="*/ 54 h 90"/>
                    <a:gd name="T48" fmla="*/ 169 w 186"/>
                    <a:gd name="T49" fmla="*/ 66 h 90"/>
                    <a:gd name="T50" fmla="*/ 175 w 186"/>
                    <a:gd name="T51" fmla="*/ 80 h 90"/>
                    <a:gd name="T52" fmla="*/ 186 w 186"/>
                    <a:gd name="T53" fmla="*/ 90 h 90"/>
                    <a:gd name="T54" fmla="*/ 183 w 186"/>
                    <a:gd name="T55" fmla="*/ 79 h 90"/>
                    <a:gd name="T56" fmla="*/ 182 w 186"/>
                    <a:gd name="T57" fmla="*/ 70 h 90"/>
                    <a:gd name="T58" fmla="*/ 175 w 186"/>
                    <a:gd name="T59" fmla="*/ 55 h 90"/>
                    <a:gd name="T60" fmla="*/ 167 w 186"/>
                    <a:gd name="T61" fmla="*/ 43 h 90"/>
                    <a:gd name="T62" fmla="*/ 160 w 186"/>
                    <a:gd name="T63" fmla="*/ 34 h 90"/>
                    <a:gd name="T64" fmla="*/ 149 w 186"/>
                    <a:gd name="T65" fmla="*/ 26 h 90"/>
                    <a:gd name="T66" fmla="*/ 139 w 186"/>
                    <a:gd name="T67" fmla="*/ 21 h 90"/>
                    <a:gd name="T68" fmla="*/ 127 w 186"/>
                    <a:gd name="T69" fmla="*/ 15 h 90"/>
                    <a:gd name="T70" fmla="*/ 116 w 186"/>
                    <a:gd name="T71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86" h="90">
                      <a:moveTo>
                        <a:pt x="116" y="12"/>
                      </a:moveTo>
                      <a:lnTo>
                        <a:pt x="109" y="10"/>
                      </a:lnTo>
                      <a:lnTo>
                        <a:pt x="102" y="7"/>
                      </a:lnTo>
                      <a:lnTo>
                        <a:pt x="94" y="6"/>
                      </a:lnTo>
                      <a:lnTo>
                        <a:pt x="88" y="6"/>
                      </a:lnTo>
                      <a:lnTo>
                        <a:pt x="80" y="3"/>
                      </a:lnTo>
                      <a:lnTo>
                        <a:pt x="73" y="3"/>
                      </a:lnTo>
                      <a:lnTo>
                        <a:pt x="66" y="1"/>
                      </a:lnTo>
                      <a:lnTo>
                        <a:pt x="59" y="1"/>
                      </a:lnTo>
                      <a:lnTo>
                        <a:pt x="53" y="1"/>
                      </a:lnTo>
                      <a:lnTo>
                        <a:pt x="46" y="0"/>
                      </a:lnTo>
                      <a:lnTo>
                        <a:pt x="39" y="0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11" y="1"/>
                      </a:lnTo>
                      <a:lnTo>
                        <a:pt x="7" y="3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4" y="11"/>
                      </a:lnTo>
                      <a:lnTo>
                        <a:pt x="10" y="11"/>
                      </a:lnTo>
                      <a:lnTo>
                        <a:pt x="15" y="11"/>
                      </a:lnTo>
                      <a:lnTo>
                        <a:pt x="22" y="11"/>
                      </a:lnTo>
                      <a:lnTo>
                        <a:pt x="28" y="11"/>
                      </a:lnTo>
                      <a:lnTo>
                        <a:pt x="35" y="11"/>
                      </a:lnTo>
                      <a:lnTo>
                        <a:pt x="42" y="11"/>
                      </a:lnTo>
                      <a:lnTo>
                        <a:pt x="48" y="12"/>
                      </a:lnTo>
                      <a:lnTo>
                        <a:pt x="54" y="12"/>
                      </a:lnTo>
                      <a:lnTo>
                        <a:pt x="61" y="12"/>
                      </a:lnTo>
                      <a:lnTo>
                        <a:pt x="68" y="14"/>
                      </a:lnTo>
                      <a:lnTo>
                        <a:pt x="76" y="14"/>
                      </a:lnTo>
                      <a:lnTo>
                        <a:pt x="81" y="14"/>
                      </a:lnTo>
                      <a:lnTo>
                        <a:pt x="88" y="15"/>
                      </a:lnTo>
                      <a:lnTo>
                        <a:pt x="95" y="17"/>
                      </a:lnTo>
                      <a:lnTo>
                        <a:pt x="102" y="19"/>
                      </a:lnTo>
                      <a:lnTo>
                        <a:pt x="109" y="19"/>
                      </a:lnTo>
                      <a:lnTo>
                        <a:pt x="114" y="22"/>
                      </a:lnTo>
                      <a:lnTo>
                        <a:pt x="120" y="23"/>
                      </a:lnTo>
                      <a:lnTo>
                        <a:pt x="127" y="28"/>
                      </a:lnTo>
                      <a:lnTo>
                        <a:pt x="132" y="30"/>
                      </a:lnTo>
                      <a:lnTo>
                        <a:pt x="138" y="32"/>
                      </a:lnTo>
                      <a:lnTo>
                        <a:pt x="143" y="36"/>
                      </a:lnTo>
                      <a:lnTo>
                        <a:pt x="149" y="40"/>
                      </a:lnTo>
                      <a:lnTo>
                        <a:pt x="153" y="44"/>
                      </a:lnTo>
                      <a:lnTo>
                        <a:pt x="158" y="48"/>
                      </a:lnTo>
                      <a:lnTo>
                        <a:pt x="163" y="54"/>
                      </a:lnTo>
                      <a:lnTo>
                        <a:pt x="167" y="61"/>
                      </a:lnTo>
                      <a:lnTo>
                        <a:pt x="169" y="66"/>
                      </a:lnTo>
                      <a:lnTo>
                        <a:pt x="174" y="73"/>
                      </a:lnTo>
                      <a:lnTo>
                        <a:pt x="175" y="80"/>
                      </a:lnTo>
                      <a:lnTo>
                        <a:pt x="178" y="88"/>
                      </a:lnTo>
                      <a:lnTo>
                        <a:pt x="186" y="90"/>
                      </a:lnTo>
                      <a:lnTo>
                        <a:pt x="185" y="84"/>
                      </a:lnTo>
                      <a:lnTo>
                        <a:pt x="183" y="79"/>
                      </a:lnTo>
                      <a:lnTo>
                        <a:pt x="182" y="74"/>
                      </a:lnTo>
                      <a:lnTo>
                        <a:pt x="182" y="70"/>
                      </a:lnTo>
                      <a:lnTo>
                        <a:pt x="178" y="62"/>
                      </a:lnTo>
                      <a:lnTo>
                        <a:pt x="175" y="55"/>
                      </a:lnTo>
                      <a:lnTo>
                        <a:pt x="171" y="47"/>
                      </a:lnTo>
                      <a:lnTo>
                        <a:pt x="167" y="43"/>
                      </a:lnTo>
                      <a:lnTo>
                        <a:pt x="163" y="37"/>
                      </a:lnTo>
                      <a:lnTo>
                        <a:pt x="160" y="34"/>
                      </a:lnTo>
                      <a:lnTo>
                        <a:pt x="154" y="29"/>
                      </a:lnTo>
                      <a:lnTo>
                        <a:pt x="149" y="26"/>
                      </a:lnTo>
                      <a:lnTo>
                        <a:pt x="143" y="23"/>
                      </a:lnTo>
                      <a:lnTo>
                        <a:pt x="139" y="21"/>
                      </a:lnTo>
                      <a:lnTo>
                        <a:pt x="134" y="18"/>
                      </a:lnTo>
                      <a:lnTo>
                        <a:pt x="127" y="15"/>
                      </a:lnTo>
                      <a:lnTo>
                        <a:pt x="121" y="14"/>
                      </a:lnTo>
                      <a:lnTo>
                        <a:pt x="116" y="12"/>
                      </a:lnTo>
                      <a:lnTo>
                        <a:pt x="11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7" name="Freeform 150">
                  <a:extLst>
                    <a:ext uri="{FF2B5EF4-FFF2-40B4-BE49-F238E27FC236}">
                      <a16:creationId xmlns:a16="http://schemas.microsoft.com/office/drawing/2014/main" id="{F8BC93FB-43DD-0210-4DAA-68F16D06D5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9" y="3171"/>
                  <a:ext cx="132" cy="29"/>
                </a:xfrm>
                <a:custGeom>
                  <a:avLst/>
                  <a:gdLst>
                    <a:gd name="T0" fmla="*/ 98 w 132"/>
                    <a:gd name="T1" fmla="*/ 0 h 29"/>
                    <a:gd name="T2" fmla="*/ 25 w 132"/>
                    <a:gd name="T3" fmla="*/ 13 h 29"/>
                    <a:gd name="T4" fmla="*/ 0 w 132"/>
                    <a:gd name="T5" fmla="*/ 28 h 29"/>
                    <a:gd name="T6" fmla="*/ 89 w 132"/>
                    <a:gd name="T7" fmla="*/ 15 h 29"/>
                    <a:gd name="T8" fmla="*/ 98 w 132"/>
                    <a:gd name="T9" fmla="*/ 15 h 29"/>
                    <a:gd name="T10" fmla="*/ 106 w 132"/>
                    <a:gd name="T11" fmla="*/ 19 h 29"/>
                    <a:gd name="T12" fmla="*/ 109 w 132"/>
                    <a:gd name="T13" fmla="*/ 21 h 29"/>
                    <a:gd name="T14" fmla="*/ 113 w 132"/>
                    <a:gd name="T15" fmla="*/ 24 h 29"/>
                    <a:gd name="T16" fmla="*/ 118 w 132"/>
                    <a:gd name="T17" fmla="*/ 25 h 29"/>
                    <a:gd name="T18" fmla="*/ 124 w 132"/>
                    <a:gd name="T19" fmla="*/ 29 h 29"/>
                    <a:gd name="T20" fmla="*/ 132 w 132"/>
                    <a:gd name="T21" fmla="*/ 26 h 29"/>
                    <a:gd name="T22" fmla="*/ 127 w 132"/>
                    <a:gd name="T23" fmla="*/ 18 h 29"/>
                    <a:gd name="T24" fmla="*/ 118 w 132"/>
                    <a:gd name="T25" fmla="*/ 11 h 29"/>
                    <a:gd name="T26" fmla="*/ 113 w 132"/>
                    <a:gd name="T27" fmla="*/ 7 h 29"/>
                    <a:gd name="T28" fmla="*/ 109 w 132"/>
                    <a:gd name="T29" fmla="*/ 4 h 29"/>
                    <a:gd name="T30" fmla="*/ 103 w 132"/>
                    <a:gd name="T31" fmla="*/ 2 h 29"/>
                    <a:gd name="T32" fmla="*/ 98 w 132"/>
                    <a:gd name="T33" fmla="*/ 0 h 29"/>
                    <a:gd name="T34" fmla="*/ 98 w 132"/>
                    <a:gd name="T35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2" h="29">
                      <a:moveTo>
                        <a:pt x="98" y="0"/>
                      </a:moveTo>
                      <a:lnTo>
                        <a:pt x="25" y="13"/>
                      </a:lnTo>
                      <a:lnTo>
                        <a:pt x="0" y="28"/>
                      </a:lnTo>
                      <a:lnTo>
                        <a:pt x="89" y="15"/>
                      </a:lnTo>
                      <a:lnTo>
                        <a:pt x="98" y="15"/>
                      </a:lnTo>
                      <a:lnTo>
                        <a:pt x="106" y="19"/>
                      </a:lnTo>
                      <a:lnTo>
                        <a:pt x="109" y="21"/>
                      </a:lnTo>
                      <a:lnTo>
                        <a:pt x="113" y="24"/>
                      </a:lnTo>
                      <a:lnTo>
                        <a:pt x="118" y="25"/>
                      </a:lnTo>
                      <a:lnTo>
                        <a:pt x="124" y="29"/>
                      </a:lnTo>
                      <a:lnTo>
                        <a:pt x="132" y="26"/>
                      </a:lnTo>
                      <a:lnTo>
                        <a:pt x="127" y="18"/>
                      </a:lnTo>
                      <a:lnTo>
                        <a:pt x="118" y="11"/>
                      </a:lnTo>
                      <a:lnTo>
                        <a:pt x="113" y="7"/>
                      </a:lnTo>
                      <a:lnTo>
                        <a:pt x="109" y="4"/>
                      </a:lnTo>
                      <a:lnTo>
                        <a:pt x="103" y="2"/>
                      </a:lnTo>
                      <a:lnTo>
                        <a:pt x="98" y="0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8" name="Freeform 151">
                  <a:extLst>
                    <a:ext uri="{FF2B5EF4-FFF2-40B4-BE49-F238E27FC236}">
                      <a16:creationId xmlns:a16="http://schemas.microsoft.com/office/drawing/2014/main" id="{6EB36B1E-69DD-9E69-4CE0-A3A6140D3F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3" y="2575"/>
                  <a:ext cx="204" cy="197"/>
                </a:xfrm>
                <a:custGeom>
                  <a:avLst/>
                  <a:gdLst>
                    <a:gd name="T0" fmla="*/ 1 w 204"/>
                    <a:gd name="T1" fmla="*/ 75 h 197"/>
                    <a:gd name="T2" fmla="*/ 8 w 204"/>
                    <a:gd name="T3" fmla="*/ 77 h 197"/>
                    <a:gd name="T4" fmla="*/ 17 w 204"/>
                    <a:gd name="T5" fmla="*/ 78 h 197"/>
                    <a:gd name="T6" fmla="*/ 26 w 204"/>
                    <a:gd name="T7" fmla="*/ 77 h 197"/>
                    <a:gd name="T8" fmla="*/ 36 w 204"/>
                    <a:gd name="T9" fmla="*/ 74 h 197"/>
                    <a:gd name="T10" fmla="*/ 45 w 204"/>
                    <a:gd name="T11" fmla="*/ 67 h 197"/>
                    <a:gd name="T12" fmla="*/ 54 w 204"/>
                    <a:gd name="T13" fmla="*/ 57 h 197"/>
                    <a:gd name="T14" fmla="*/ 62 w 204"/>
                    <a:gd name="T15" fmla="*/ 44 h 197"/>
                    <a:gd name="T16" fmla="*/ 69 w 204"/>
                    <a:gd name="T17" fmla="*/ 30 h 197"/>
                    <a:gd name="T18" fmla="*/ 77 w 204"/>
                    <a:gd name="T19" fmla="*/ 19 h 197"/>
                    <a:gd name="T20" fmla="*/ 87 w 204"/>
                    <a:gd name="T21" fmla="*/ 11 h 197"/>
                    <a:gd name="T22" fmla="*/ 96 w 204"/>
                    <a:gd name="T23" fmla="*/ 5 h 197"/>
                    <a:gd name="T24" fmla="*/ 106 w 204"/>
                    <a:gd name="T25" fmla="*/ 1 h 197"/>
                    <a:gd name="T26" fmla="*/ 117 w 204"/>
                    <a:gd name="T27" fmla="*/ 0 h 197"/>
                    <a:gd name="T28" fmla="*/ 129 w 204"/>
                    <a:gd name="T29" fmla="*/ 0 h 197"/>
                    <a:gd name="T30" fmla="*/ 139 w 204"/>
                    <a:gd name="T31" fmla="*/ 2 h 197"/>
                    <a:gd name="T32" fmla="*/ 150 w 204"/>
                    <a:gd name="T33" fmla="*/ 6 h 197"/>
                    <a:gd name="T34" fmla="*/ 161 w 204"/>
                    <a:gd name="T35" fmla="*/ 13 h 197"/>
                    <a:gd name="T36" fmla="*/ 171 w 204"/>
                    <a:gd name="T37" fmla="*/ 22 h 197"/>
                    <a:gd name="T38" fmla="*/ 180 w 204"/>
                    <a:gd name="T39" fmla="*/ 31 h 197"/>
                    <a:gd name="T40" fmla="*/ 188 w 204"/>
                    <a:gd name="T41" fmla="*/ 42 h 197"/>
                    <a:gd name="T42" fmla="*/ 195 w 204"/>
                    <a:gd name="T43" fmla="*/ 56 h 197"/>
                    <a:gd name="T44" fmla="*/ 199 w 204"/>
                    <a:gd name="T45" fmla="*/ 71 h 197"/>
                    <a:gd name="T46" fmla="*/ 202 w 204"/>
                    <a:gd name="T47" fmla="*/ 86 h 197"/>
                    <a:gd name="T48" fmla="*/ 202 w 204"/>
                    <a:gd name="T49" fmla="*/ 102 h 197"/>
                    <a:gd name="T50" fmla="*/ 201 w 204"/>
                    <a:gd name="T51" fmla="*/ 117 h 197"/>
                    <a:gd name="T52" fmla="*/ 199 w 204"/>
                    <a:gd name="T53" fmla="*/ 132 h 197"/>
                    <a:gd name="T54" fmla="*/ 197 w 204"/>
                    <a:gd name="T55" fmla="*/ 146 h 197"/>
                    <a:gd name="T56" fmla="*/ 191 w 204"/>
                    <a:gd name="T57" fmla="*/ 161 h 197"/>
                    <a:gd name="T58" fmla="*/ 186 w 204"/>
                    <a:gd name="T59" fmla="*/ 175 h 197"/>
                    <a:gd name="T60" fmla="*/ 180 w 204"/>
                    <a:gd name="T61" fmla="*/ 190 h 197"/>
                    <a:gd name="T62" fmla="*/ 171 w 204"/>
                    <a:gd name="T63" fmla="*/ 197 h 197"/>
                    <a:gd name="T64" fmla="*/ 158 w 204"/>
                    <a:gd name="T65" fmla="*/ 197 h 197"/>
                    <a:gd name="T66" fmla="*/ 146 w 204"/>
                    <a:gd name="T67" fmla="*/ 194 h 197"/>
                    <a:gd name="T68" fmla="*/ 129 w 204"/>
                    <a:gd name="T69" fmla="*/ 191 h 197"/>
                    <a:gd name="T70" fmla="*/ 113 w 204"/>
                    <a:gd name="T71" fmla="*/ 186 h 197"/>
                    <a:gd name="T72" fmla="*/ 95 w 204"/>
                    <a:gd name="T73" fmla="*/ 177 h 197"/>
                    <a:gd name="T74" fmla="*/ 83 w 204"/>
                    <a:gd name="T75" fmla="*/ 172 h 197"/>
                    <a:gd name="T76" fmla="*/ 73 w 204"/>
                    <a:gd name="T77" fmla="*/ 168 h 197"/>
                    <a:gd name="T78" fmla="*/ 59 w 204"/>
                    <a:gd name="T79" fmla="*/ 162 h 197"/>
                    <a:gd name="T80" fmla="*/ 43 w 204"/>
                    <a:gd name="T81" fmla="*/ 151 h 197"/>
                    <a:gd name="T82" fmla="*/ 29 w 204"/>
                    <a:gd name="T83" fmla="*/ 139 h 197"/>
                    <a:gd name="T84" fmla="*/ 18 w 204"/>
                    <a:gd name="T85" fmla="*/ 126 h 197"/>
                    <a:gd name="T86" fmla="*/ 11 w 204"/>
                    <a:gd name="T87" fmla="*/ 113 h 197"/>
                    <a:gd name="T88" fmla="*/ 6 w 204"/>
                    <a:gd name="T89" fmla="*/ 99 h 197"/>
                    <a:gd name="T90" fmla="*/ 1 w 204"/>
                    <a:gd name="T91" fmla="*/ 88 h 197"/>
                    <a:gd name="T92" fmla="*/ 0 w 204"/>
                    <a:gd name="T93" fmla="*/ 78 h 197"/>
                    <a:gd name="T94" fmla="*/ 0 w 204"/>
                    <a:gd name="T95" fmla="*/ 75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4" h="197">
                      <a:moveTo>
                        <a:pt x="0" y="75"/>
                      </a:moveTo>
                      <a:lnTo>
                        <a:pt x="1" y="75"/>
                      </a:lnTo>
                      <a:lnTo>
                        <a:pt x="6" y="77"/>
                      </a:lnTo>
                      <a:lnTo>
                        <a:pt x="8" y="77"/>
                      </a:lnTo>
                      <a:lnTo>
                        <a:pt x="12" y="78"/>
                      </a:lnTo>
                      <a:lnTo>
                        <a:pt x="17" y="78"/>
                      </a:lnTo>
                      <a:lnTo>
                        <a:pt x="22" y="78"/>
                      </a:lnTo>
                      <a:lnTo>
                        <a:pt x="26" y="77"/>
                      </a:lnTo>
                      <a:lnTo>
                        <a:pt x="30" y="75"/>
                      </a:lnTo>
                      <a:lnTo>
                        <a:pt x="36" y="74"/>
                      </a:lnTo>
                      <a:lnTo>
                        <a:pt x="41" y="71"/>
                      </a:lnTo>
                      <a:lnTo>
                        <a:pt x="45" y="67"/>
                      </a:lnTo>
                      <a:lnTo>
                        <a:pt x="50" y="63"/>
                      </a:lnTo>
                      <a:lnTo>
                        <a:pt x="54" y="57"/>
                      </a:lnTo>
                      <a:lnTo>
                        <a:pt x="59" y="52"/>
                      </a:lnTo>
                      <a:lnTo>
                        <a:pt x="62" y="44"/>
                      </a:lnTo>
                      <a:lnTo>
                        <a:pt x="66" y="37"/>
                      </a:lnTo>
                      <a:lnTo>
                        <a:pt x="69" y="30"/>
                      </a:lnTo>
                      <a:lnTo>
                        <a:pt x="74" y="26"/>
                      </a:lnTo>
                      <a:lnTo>
                        <a:pt x="77" y="19"/>
                      </a:lnTo>
                      <a:lnTo>
                        <a:pt x="83" y="15"/>
                      </a:lnTo>
                      <a:lnTo>
                        <a:pt x="87" y="11"/>
                      </a:lnTo>
                      <a:lnTo>
                        <a:pt x="92" y="9"/>
                      </a:lnTo>
                      <a:lnTo>
                        <a:pt x="96" y="5"/>
                      </a:lnTo>
                      <a:lnTo>
                        <a:pt x="102" y="2"/>
                      </a:lnTo>
                      <a:lnTo>
                        <a:pt x="106" y="1"/>
                      </a:lnTo>
                      <a:lnTo>
                        <a:pt x="111" y="0"/>
                      </a:lnTo>
                      <a:lnTo>
                        <a:pt x="117" y="0"/>
                      </a:lnTo>
                      <a:lnTo>
                        <a:pt x="122" y="0"/>
                      </a:lnTo>
                      <a:lnTo>
                        <a:pt x="129" y="0"/>
                      </a:lnTo>
                      <a:lnTo>
                        <a:pt x="135" y="2"/>
                      </a:lnTo>
                      <a:lnTo>
                        <a:pt x="139" y="2"/>
                      </a:lnTo>
                      <a:lnTo>
                        <a:pt x="144" y="5"/>
                      </a:lnTo>
                      <a:lnTo>
                        <a:pt x="150" y="6"/>
                      </a:lnTo>
                      <a:lnTo>
                        <a:pt x="155" y="11"/>
                      </a:lnTo>
                      <a:lnTo>
                        <a:pt x="161" y="13"/>
                      </a:lnTo>
                      <a:lnTo>
                        <a:pt x="166" y="17"/>
                      </a:lnTo>
                      <a:lnTo>
                        <a:pt x="171" y="22"/>
                      </a:lnTo>
                      <a:lnTo>
                        <a:pt x="176" y="27"/>
                      </a:lnTo>
                      <a:lnTo>
                        <a:pt x="180" y="31"/>
                      </a:lnTo>
                      <a:lnTo>
                        <a:pt x="186" y="37"/>
                      </a:lnTo>
                      <a:lnTo>
                        <a:pt x="188" y="42"/>
                      </a:lnTo>
                      <a:lnTo>
                        <a:pt x="193" y="49"/>
                      </a:lnTo>
                      <a:lnTo>
                        <a:pt x="195" y="56"/>
                      </a:lnTo>
                      <a:lnTo>
                        <a:pt x="198" y="63"/>
                      </a:lnTo>
                      <a:lnTo>
                        <a:pt x="199" y="71"/>
                      </a:lnTo>
                      <a:lnTo>
                        <a:pt x="202" y="79"/>
                      </a:lnTo>
                      <a:lnTo>
                        <a:pt x="202" y="86"/>
                      </a:lnTo>
                      <a:lnTo>
                        <a:pt x="202" y="95"/>
                      </a:lnTo>
                      <a:lnTo>
                        <a:pt x="202" y="102"/>
                      </a:lnTo>
                      <a:lnTo>
                        <a:pt x="204" y="110"/>
                      </a:lnTo>
                      <a:lnTo>
                        <a:pt x="201" y="117"/>
                      </a:lnTo>
                      <a:lnTo>
                        <a:pt x="201" y="124"/>
                      </a:lnTo>
                      <a:lnTo>
                        <a:pt x="199" y="132"/>
                      </a:lnTo>
                      <a:lnTo>
                        <a:pt x="199" y="139"/>
                      </a:lnTo>
                      <a:lnTo>
                        <a:pt x="197" y="146"/>
                      </a:lnTo>
                      <a:lnTo>
                        <a:pt x="194" y="153"/>
                      </a:lnTo>
                      <a:lnTo>
                        <a:pt x="191" y="161"/>
                      </a:lnTo>
                      <a:lnTo>
                        <a:pt x="188" y="168"/>
                      </a:lnTo>
                      <a:lnTo>
                        <a:pt x="186" y="175"/>
                      </a:lnTo>
                      <a:lnTo>
                        <a:pt x="183" y="183"/>
                      </a:lnTo>
                      <a:lnTo>
                        <a:pt x="180" y="190"/>
                      </a:lnTo>
                      <a:lnTo>
                        <a:pt x="176" y="197"/>
                      </a:lnTo>
                      <a:lnTo>
                        <a:pt x="171" y="197"/>
                      </a:lnTo>
                      <a:lnTo>
                        <a:pt x="165" y="197"/>
                      </a:lnTo>
                      <a:lnTo>
                        <a:pt x="158" y="197"/>
                      </a:lnTo>
                      <a:lnTo>
                        <a:pt x="153" y="195"/>
                      </a:lnTo>
                      <a:lnTo>
                        <a:pt x="146" y="194"/>
                      </a:lnTo>
                      <a:lnTo>
                        <a:pt x="138" y="192"/>
                      </a:lnTo>
                      <a:lnTo>
                        <a:pt x="129" y="191"/>
                      </a:lnTo>
                      <a:lnTo>
                        <a:pt x="122" y="188"/>
                      </a:lnTo>
                      <a:lnTo>
                        <a:pt x="113" y="186"/>
                      </a:lnTo>
                      <a:lnTo>
                        <a:pt x="105" y="183"/>
                      </a:lnTo>
                      <a:lnTo>
                        <a:pt x="95" y="177"/>
                      </a:lnTo>
                      <a:lnTo>
                        <a:pt x="87" y="175"/>
                      </a:lnTo>
                      <a:lnTo>
                        <a:pt x="83" y="172"/>
                      </a:lnTo>
                      <a:lnTo>
                        <a:pt x="77" y="170"/>
                      </a:lnTo>
                      <a:lnTo>
                        <a:pt x="73" y="168"/>
                      </a:lnTo>
                      <a:lnTo>
                        <a:pt x="69" y="166"/>
                      </a:lnTo>
                      <a:lnTo>
                        <a:pt x="59" y="162"/>
                      </a:lnTo>
                      <a:lnTo>
                        <a:pt x="52" y="158"/>
                      </a:lnTo>
                      <a:lnTo>
                        <a:pt x="43" y="151"/>
                      </a:lnTo>
                      <a:lnTo>
                        <a:pt x="37" y="146"/>
                      </a:lnTo>
                      <a:lnTo>
                        <a:pt x="29" y="139"/>
                      </a:lnTo>
                      <a:lnTo>
                        <a:pt x="25" y="133"/>
                      </a:lnTo>
                      <a:lnTo>
                        <a:pt x="18" y="126"/>
                      </a:lnTo>
                      <a:lnTo>
                        <a:pt x="14" y="119"/>
                      </a:lnTo>
                      <a:lnTo>
                        <a:pt x="11" y="113"/>
                      </a:lnTo>
                      <a:lnTo>
                        <a:pt x="8" y="107"/>
                      </a:lnTo>
                      <a:lnTo>
                        <a:pt x="6" y="99"/>
                      </a:lnTo>
                      <a:lnTo>
                        <a:pt x="4" y="95"/>
                      </a:lnTo>
                      <a:lnTo>
                        <a:pt x="1" y="88"/>
                      </a:lnTo>
                      <a:lnTo>
                        <a:pt x="1" y="84"/>
                      </a:lnTo>
                      <a:lnTo>
                        <a:pt x="0" y="78"/>
                      </a:lnTo>
                      <a:lnTo>
                        <a:pt x="0" y="75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9" name="Freeform 152">
                  <a:extLst>
                    <a:ext uri="{FF2B5EF4-FFF2-40B4-BE49-F238E27FC236}">
                      <a16:creationId xmlns:a16="http://schemas.microsoft.com/office/drawing/2014/main" id="{50F19D3B-7854-C995-C3E8-3883B89966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0" y="2744"/>
                  <a:ext cx="40" cy="79"/>
                </a:xfrm>
                <a:custGeom>
                  <a:avLst/>
                  <a:gdLst>
                    <a:gd name="T0" fmla="*/ 40 w 40"/>
                    <a:gd name="T1" fmla="*/ 0 h 79"/>
                    <a:gd name="T2" fmla="*/ 35 w 40"/>
                    <a:gd name="T3" fmla="*/ 3 h 79"/>
                    <a:gd name="T4" fmla="*/ 30 w 40"/>
                    <a:gd name="T5" fmla="*/ 6 h 79"/>
                    <a:gd name="T6" fmla="*/ 26 w 40"/>
                    <a:gd name="T7" fmla="*/ 8 h 79"/>
                    <a:gd name="T8" fmla="*/ 23 w 40"/>
                    <a:gd name="T9" fmla="*/ 14 h 79"/>
                    <a:gd name="T10" fmla="*/ 19 w 40"/>
                    <a:gd name="T11" fmla="*/ 18 h 79"/>
                    <a:gd name="T12" fmla="*/ 16 w 40"/>
                    <a:gd name="T13" fmla="*/ 23 h 79"/>
                    <a:gd name="T14" fmla="*/ 13 w 40"/>
                    <a:gd name="T15" fmla="*/ 29 h 79"/>
                    <a:gd name="T16" fmla="*/ 11 w 40"/>
                    <a:gd name="T17" fmla="*/ 34 h 79"/>
                    <a:gd name="T18" fmla="*/ 8 w 40"/>
                    <a:gd name="T19" fmla="*/ 40 h 79"/>
                    <a:gd name="T20" fmla="*/ 7 w 40"/>
                    <a:gd name="T21" fmla="*/ 46 h 79"/>
                    <a:gd name="T22" fmla="*/ 4 w 40"/>
                    <a:gd name="T23" fmla="*/ 51 h 79"/>
                    <a:gd name="T24" fmla="*/ 2 w 40"/>
                    <a:gd name="T25" fmla="*/ 57 h 79"/>
                    <a:gd name="T26" fmla="*/ 1 w 40"/>
                    <a:gd name="T27" fmla="*/ 62 h 79"/>
                    <a:gd name="T28" fmla="*/ 0 w 40"/>
                    <a:gd name="T29" fmla="*/ 68 h 79"/>
                    <a:gd name="T30" fmla="*/ 0 w 40"/>
                    <a:gd name="T31" fmla="*/ 73 h 79"/>
                    <a:gd name="T32" fmla="*/ 0 w 40"/>
                    <a:gd name="T33" fmla="*/ 79 h 79"/>
                    <a:gd name="T34" fmla="*/ 4 w 40"/>
                    <a:gd name="T35" fmla="*/ 77 h 79"/>
                    <a:gd name="T36" fmla="*/ 8 w 40"/>
                    <a:gd name="T37" fmla="*/ 76 h 79"/>
                    <a:gd name="T38" fmla="*/ 11 w 40"/>
                    <a:gd name="T39" fmla="*/ 68 h 79"/>
                    <a:gd name="T40" fmla="*/ 12 w 40"/>
                    <a:gd name="T41" fmla="*/ 61 h 79"/>
                    <a:gd name="T42" fmla="*/ 15 w 40"/>
                    <a:gd name="T43" fmla="*/ 52 h 79"/>
                    <a:gd name="T44" fmla="*/ 19 w 40"/>
                    <a:gd name="T45" fmla="*/ 46 h 79"/>
                    <a:gd name="T46" fmla="*/ 20 w 40"/>
                    <a:gd name="T47" fmla="*/ 39 h 79"/>
                    <a:gd name="T48" fmla="*/ 26 w 40"/>
                    <a:gd name="T49" fmla="*/ 30 h 79"/>
                    <a:gd name="T50" fmla="*/ 30 w 40"/>
                    <a:gd name="T51" fmla="*/ 23 h 79"/>
                    <a:gd name="T52" fmla="*/ 37 w 40"/>
                    <a:gd name="T53" fmla="*/ 18 h 79"/>
                    <a:gd name="T54" fmla="*/ 37 w 40"/>
                    <a:gd name="T55" fmla="*/ 14 h 79"/>
                    <a:gd name="T56" fmla="*/ 38 w 40"/>
                    <a:gd name="T57" fmla="*/ 8 h 79"/>
                    <a:gd name="T58" fmla="*/ 40 w 40"/>
                    <a:gd name="T59" fmla="*/ 3 h 79"/>
                    <a:gd name="T60" fmla="*/ 40 w 40"/>
                    <a:gd name="T61" fmla="*/ 0 h 79"/>
                    <a:gd name="T62" fmla="*/ 40 w 40"/>
                    <a:gd name="T63" fmla="*/ 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0" h="79">
                      <a:moveTo>
                        <a:pt x="40" y="0"/>
                      </a:moveTo>
                      <a:lnTo>
                        <a:pt x="35" y="3"/>
                      </a:lnTo>
                      <a:lnTo>
                        <a:pt x="30" y="6"/>
                      </a:lnTo>
                      <a:lnTo>
                        <a:pt x="26" y="8"/>
                      </a:lnTo>
                      <a:lnTo>
                        <a:pt x="23" y="14"/>
                      </a:lnTo>
                      <a:lnTo>
                        <a:pt x="19" y="18"/>
                      </a:lnTo>
                      <a:lnTo>
                        <a:pt x="16" y="23"/>
                      </a:lnTo>
                      <a:lnTo>
                        <a:pt x="13" y="29"/>
                      </a:lnTo>
                      <a:lnTo>
                        <a:pt x="11" y="34"/>
                      </a:lnTo>
                      <a:lnTo>
                        <a:pt x="8" y="40"/>
                      </a:lnTo>
                      <a:lnTo>
                        <a:pt x="7" y="46"/>
                      </a:lnTo>
                      <a:lnTo>
                        <a:pt x="4" y="51"/>
                      </a:lnTo>
                      <a:lnTo>
                        <a:pt x="2" y="57"/>
                      </a:lnTo>
                      <a:lnTo>
                        <a:pt x="1" y="62"/>
                      </a:lnTo>
                      <a:lnTo>
                        <a:pt x="0" y="68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4" y="77"/>
                      </a:lnTo>
                      <a:lnTo>
                        <a:pt x="8" y="76"/>
                      </a:lnTo>
                      <a:lnTo>
                        <a:pt x="11" y="68"/>
                      </a:lnTo>
                      <a:lnTo>
                        <a:pt x="12" y="61"/>
                      </a:lnTo>
                      <a:lnTo>
                        <a:pt x="15" y="52"/>
                      </a:lnTo>
                      <a:lnTo>
                        <a:pt x="19" y="46"/>
                      </a:lnTo>
                      <a:lnTo>
                        <a:pt x="20" y="39"/>
                      </a:lnTo>
                      <a:lnTo>
                        <a:pt x="26" y="30"/>
                      </a:lnTo>
                      <a:lnTo>
                        <a:pt x="30" y="23"/>
                      </a:lnTo>
                      <a:lnTo>
                        <a:pt x="37" y="18"/>
                      </a:lnTo>
                      <a:lnTo>
                        <a:pt x="37" y="14"/>
                      </a:lnTo>
                      <a:lnTo>
                        <a:pt x="38" y="8"/>
                      </a:lnTo>
                      <a:lnTo>
                        <a:pt x="40" y="3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0" name="Freeform 153">
                  <a:extLst>
                    <a:ext uri="{FF2B5EF4-FFF2-40B4-BE49-F238E27FC236}">
                      <a16:creationId xmlns:a16="http://schemas.microsoft.com/office/drawing/2014/main" id="{144DD6E1-A74A-1976-11D5-B49EBEC1C6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6" y="2993"/>
                  <a:ext cx="187" cy="236"/>
                </a:xfrm>
                <a:custGeom>
                  <a:avLst/>
                  <a:gdLst>
                    <a:gd name="T0" fmla="*/ 1 w 187"/>
                    <a:gd name="T1" fmla="*/ 9 h 236"/>
                    <a:gd name="T2" fmla="*/ 5 w 187"/>
                    <a:gd name="T3" fmla="*/ 14 h 236"/>
                    <a:gd name="T4" fmla="*/ 26 w 187"/>
                    <a:gd name="T5" fmla="*/ 13 h 236"/>
                    <a:gd name="T6" fmla="*/ 43 w 187"/>
                    <a:gd name="T7" fmla="*/ 11 h 236"/>
                    <a:gd name="T8" fmla="*/ 59 w 187"/>
                    <a:gd name="T9" fmla="*/ 11 h 236"/>
                    <a:gd name="T10" fmla="*/ 74 w 187"/>
                    <a:gd name="T11" fmla="*/ 11 h 236"/>
                    <a:gd name="T12" fmla="*/ 89 w 187"/>
                    <a:gd name="T13" fmla="*/ 11 h 236"/>
                    <a:gd name="T14" fmla="*/ 103 w 187"/>
                    <a:gd name="T15" fmla="*/ 11 h 236"/>
                    <a:gd name="T16" fmla="*/ 117 w 187"/>
                    <a:gd name="T17" fmla="*/ 11 h 236"/>
                    <a:gd name="T18" fmla="*/ 132 w 187"/>
                    <a:gd name="T19" fmla="*/ 11 h 236"/>
                    <a:gd name="T20" fmla="*/ 147 w 187"/>
                    <a:gd name="T21" fmla="*/ 11 h 236"/>
                    <a:gd name="T22" fmla="*/ 165 w 187"/>
                    <a:gd name="T23" fmla="*/ 11 h 236"/>
                    <a:gd name="T24" fmla="*/ 171 w 187"/>
                    <a:gd name="T25" fmla="*/ 24 h 236"/>
                    <a:gd name="T26" fmla="*/ 171 w 187"/>
                    <a:gd name="T27" fmla="*/ 43 h 236"/>
                    <a:gd name="T28" fmla="*/ 171 w 187"/>
                    <a:gd name="T29" fmla="*/ 65 h 236"/>
                    <a:gd name="T30" fmla="*/ 168 w 187"/>
                    <a:gd name="T31" fmla="*/ 84 h 236"/>
                    <a:gd name="T32" fmla="*/ 168 w 187"/>
                    <a:gd name="T33" fmla="*/ 106 h 236"/>
                    <a:gd name="T34" fmla="*/ 168 w 187"/>
                    <a:gd name="T35" fmla="*/ 129 h 236"/>
                    <a:gd name="T36" fmla="*/ 168 w 187"/>
                    <a:gd name="T37" fmla="*/ 151 h 236"/>
                    <a:gd name="T38" fmla="*/ 168 w 187"/>
                    <a:gd name="T39" fmla="*/ 174 h 236"/>
                    <a:gd name="T40" fmla="*/ 168 w 187"/>
                    <a:gd name="T41" fmla="*/ 195 h 236"/>
                    <a:gd name="T42" fmla="*/ 168 w 187"/>
                    <a:gd name="T43" fmla="*/ 215 h 236"/>
                    <a:gd name="T44" fmla="*/ 172 w 187"/>
                    <a:gd name="T45" fmla="*/ 236 h 236"/>
                    <a:gd name="T46" fmla="*/ 179 w 187"/>
                    <a:gd name="T47" fmla="*/ 236 h 236"/>
                    <a:gd name="T48" fmla="*/ 180 w 187"/>
                    <a:gd name="T49" fmla="*/ 224 h 236"/>
                    <a:gd name="T50" fmla="*/ 180 w 187"/>
                    <a:gd name="T51" fmla="*/ 203 h 236"/>
                    <a:gd name="T52" fmla="*/ 180 w 187"/>
                    <a:gd name="T53" fmla="*/ 182 h 236"/>
                    <a:gd name="T54" fmla="*/ 180 w 187"/>
                    <a:gd name="T55" fmla="*/ 159 h 236"/>
                    <a:gd name="T56" fmla="*/ 180 w 187"/>
                    <a:gd name="T57" fmla="*/ 137 h 236"/>
                    <a:gd name="T58" fmla="*/ 180 w 187"/>
                    <a:gd name="T59" fmla="*/ 115 h 236"/>
                    <a:gd name="T60" fmla="*/ 180 w 187"/>
                    <a:gd name="T61" fmla="*/ 93 h 236"/>
                    <a:gd name="T62" fmla="*/ 182 w 187"/>
                    <a:gd name="T63" fmla="*/ 69 h 236"/>
                    <a:gd name="T64" fmla="*/ 183 w 187"/>
                    <a:gd name="T65" fmla="*/ 49 h 236"/>
                    <a:gd name="T66" fmla="*/ 184 w 187"/>
                    <a:gd name="T67" fmla="*/ 29 h 236"/>
                    <a:gd name="T68" fmla="*/ 187 w 187"/>
                    <a:gd name="T69" fmla="*/ 13 h 236"/>
                    <a:gd name="T70" fmla="*/ 172 w 187"/>
                    <a:gd name="T71" fmla="*/ 2 h 236"/>
                    <a:gd name="T72" fmla="*/ 154 w 187"/>
                    <a:gd name="T73" fmla="*/ 2 h 236"/>
                    <a:gd name="T74" fmla="*/ 137 w 187"/>
                    <a:gd name="T75" fmla="*/ 2 h 236"/>
                    <a:gd name="T76" fmla="*/ 121 w 187"/>
                    <a:gd name="T77" fmla="*/ 2 h 236"/>
                    <a:gd name="T78" fmla="*/ 106 w 187"/>
                    <a:gd name="T79" fmla="*/ 2 h 236"/>
                    <a:gd name="T80" fmla="*/ 91 w 187"/>
                    <a:gd name="T81" fmla="*/ 2 h 236"/>
                    <a:gd name="T82" fmla="*/ 76 w 187"/>
                    <a:gd name="T83" fmla="*/ 0 h 236"/>
                    <a:gd name="T84" fmla="*/ 60 w 187"/>
                    <a:gd name="T85" fmla="*/ 0 h 236"/>
                    <a:gd name="T86" fmla="*/ 44 w 187"/>
                    <a:gd name="T87" fmla="*/ 0 h 236"/>
                    <a:gd name="T88" fmla="*/ 27 w 187"/>
                    <a:gd name="T89" fmla="*/ 0 h 236"/>
                    <a:gd name="T90" fmla="*/ 10 w 187"/>
                    <a:gd name="T91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87" h="236">
                      <a:moveTo>
                        <a:pt x="4" y="0"/>
                      </a:moveTo>
                      <a:lnTo>
                        <a:pt x="1" y="3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5" y="14"/>
                      </a:lnTo>
                      <a:lnTo>
                        <a:pt x="12" y="13"/>
                      </a:lnTo>
                      <a:lnTo>
                        <a:pt x="19" y="13"/>
                      </a:lnTo>
                      <a:lnTo>
                        <a:pt x="26" y="13"/>
                      </a:lnTo>
                      <a:lnTo>
                        <a:pt x="30" y="11"/>
                      </a:lnTo>
                      <a:lnTo>
                        <a:pt x="37" y="11"/>
                      </a:lnTo>
                      <a:lnTo>
                        <a:pt x="43" y="11"/>
                      </a:lnTo>
                      <a:lnTo>
                        <a:pt x="49" y="11"/>
                      </a:lnTo>
                      <a:lnTo>
                        <a:pt x="54" y="11"/>
                      </a:lnTo>
                      <a:lnTo>
                        <a:pt x="59" y="11"/>
                      </a:lnTo>
                      <a:lnTo>
                        <a:pt x="65" y="11"/>
                      </a:lnTo>
                      <a:lnTo>
                        <a:pt x="69" y="11"/>
                      </a:lnTo>
                      <a:lnTo>
                        <a:pt x="74" y="11"/>
                      </a:lnTo>
                      <a:lnTo>
                        <a:pt x="78" y="11"/>
                      </a:lnTo>
                      <a:lnTo>
                        <a:pt x="84" y="11"/>
                      </a:lnTo>
                      <a:lnTo>
                        <a:pt x="89" y="11"/>
                      </a:lnTo>
                      <a:lnTo>
                        <a:pt x="93" y="11"/>
                      </a:lnTo>
                      <a:lnTo>
                        <a:pt x="98" y="11"/>
                      </a:lnTo>
                      <a:lnTo>
                        <a:pt x="103" y="11"/>
                      </a:lnTo>
                      <a:lnTo>
                        <a:pt x="109" y="11"/>
                      </a:lnTo>
                      <a:lnTo>
                        <a:pt x="111" y="11"/>
                      </a:lnTo>
                      <a:lnTo>
                        <a:pt x="117" y="11"/>
                      </a:lnTo>
                      <a:lnTo>
                        <a:pt x="122" y="11"/>
                      </a:lnTo>
                      <a:lnTo>
                        <a:pt x="126" y="11"/>
                      </a:lnTo>
                      <a:lnTo>
                        <a:pt x="132" y="11"/>
                      </a:lnTo>
                      <a:lnTo>
                        <a:pt x="137" y="11"/>
                      </a:lnTo>
                      <a:lnTo>
                        <a:pt x="142" y="11"/>
                      </a:lnTo>
                      <a:lnTo>
                        <a:pt x="147" y="11"/>
                      </a:lnTo>
                      <a:lnTo>
                        <a:pt x="153" y="11"/>
                      </a:lnTo>
                      <a:lnTo>
                        <a:pt x="160" y="11"/>
                      </a:lnTo>
                      <a:lnTo>
                        <a:pt x="165" y="11"/>
                      </a:lnTo>
                      <a:lnTo>
                        <a:pt x="172" y="13"/>
                      </a:lnTo>
                      <a:lnTo>
                        <a:pt x="171" y="17"/>
                      </a:lnTo>
                      <a:lnTo>
                        <a:pt x="171" y="24"/>
                      </a:lnTo>
                      <a:lnTo>
                        <a:pt x="171" y="29"/>
                      </a:lnTo>
                      <a:lnTo>
                        <a:pt x="171" y="38"/>
                      </a:lnTo>
                      <a:lnTo>
                        <a:pt x="171" y="43"/>
                      </a:lnTo>
                      <a:lnTo>
                        <a:pt x="171" y="50"/>
                      </a:lnTo>
                      <a:lnTo>
                        <a:pt x="171" y="57"/>
                      </a:lnTo>
                      <a:lnTo>
                        <a:pt x="171" y="65"/>
                      </a:lnTo>
                      <a:lnTo>
                        <a:pt x="169" y="72"/>
                      </a:lnTo>
                      <a:lnTo>
                        <a:pt x="169" y="78"/>
                      </a:lnTo>
                      <a:lnTo>
                        <a:pt x="168" y="84"/>
                      </a:lnTo>
                      <a:lnTo>
                        <a:pt x="168" y="93"/>
                      </a:lnTo>
                      <a:lnTo>
                        <a:pt x="168" y="100"/>
                      </a:lnTo>
                      <a:lnTo>
                        <a:pt x="168" y="106"/>
                      </a:lnTo>
                      <a:lnTo>
                        <a:pt x="168" y="115"/>
                      </a:lnTo>
                      <a:lnTo>
                        <a:pt x="168" y="122"/>
                      </a:lnTo>
                      <a:lnTo>
                        <a:pt x="168" y="129"/>
                      </a:lnTo>
                      <a:lnTo>
                        <a:pt x="168" y="137"/>
                      </a:lnTo>
                      <a:lnTo>
                        <a:pt x="168" y="144"/>
                      </a:lnTo>
                      <a:lnTo>
                        <a:pt x="168" y="151"/>
                      </a:lnTo>
                      <a:lnTo>
                        <a:pt x="168" y="159"/>
                      </a:lnTo>
                      <a:lnTo>
                        <a:pt x="168" y="166"/>
                      </a:lnTo>
                      <a:lnTo>
                        <a:pt x="168" y="174"/>
                      </a:lnTo>
                      <a:lnTo>
                        <a:pt x="168" y="181"/>
                      </a:lnTo>
                      <a:lnTo>
                        <a:pt x="168" y="188"/>
                      </a:lnTo>
                      <a:lnTo>
                        <a:pt x="168" y="195"/>
                      </a:lnTo>
                      <a:lnTo>
                        <a:pt x="168" y="202"/>
                      </a:lnTo>
                      <a:lnTo>
                        <a:pt x="168" y="210"/>
                      </a:lnTo>
                      <a:lnTo>
                        <a:pt x="168" y="215"/>
                      </a:lnTo>
                      <a:lnTo>
                        <a:pt x="169" y="222"/>
                      </a:lnTo>
                      <a:lnTo>
                        <a:pt x="171" y="229"/>
                      </a:lnTo>
                      <a:lnTo>
                        <a:pt x="172" y="236"/>
                      </a:lnTo>
                      <a:lnTo>
                        <a:pt x="173" y="235"/>
                      </a:lnTo>
                      <a:lnTo>
                        <a:pt x="176" y="235"/>
                      </a:lnTo>
                      <a:lnTo>
                        <a:pt x="179" y="236"/>
                      </a:lnTo>
                      <a:lnTo>
                        <a:pt x="182" y="236"/>
                      </a:lnTo>
                      <a:lnTo>
                        <a:pt x="180" y="230"/>
                      </a:lnTo>
                      <a:lnTo>
                        <a:pt x="180" y="224"/>
                      </a:lnTo>
                      <a:lnTo>
                        <a:pt x="180" y="217"/>
                      </a:lnTo>
                      <a:lnTo>
                        <a:pt x="180" y="210"/>
                      </a:lnTo>
                      <a:lnTo>
                        <a:pt x="180" y="203"/>
                      </a:lnTo>
                      <a:lnTo>
                        <a:pt x="180" y="196"/>
                      </a:lnTo>
                      <a:lnTo>
                        <a:pt x="180" y="189"/>
                      </a:lnTo>
                      <a:lnTo>
                        <a:pt x="180" y="182"/>
                      </a:lnTo>
                      <a:lnTo>
                        <a:pt x="180" y="174"/>
                      </a:lnTo>
                      <a:lnTo>
                        <a:pt x="180" y="167"/>
                      </a:lnTo>
                      <a:lnTo>
                        <a:pt x="180" y="159"/>
                      </a:lnTo>
                      <a:lnTo>
                        <a:pt x="180" y="152"/>
                      </a:lnTo>
                      <a:lnTo>
                        <a:pt x="180" y="145"/>
                      </a:lnTo>
                      <a:lnTo>
                        <a:pt x="180" y="137"/>
                      </a:lnTo>
                      <a:lnTo>
                        <a:pt x="180" y="130"/>
                      </a:lnTo>
                      <a:lnTo>
                        <a:pt x="180" y="122"/>
                      </a:lnTo>
                      <a:lnTo>
                        <a:pt x="180" y="115"/>
                      </a:lnTo>
                      <a:lnTo>
                        <a:pt x="180" y="106"/>
                      </a:lnTo>
                      <a:lnTo>
                        <a:pt x="180" y="100"/>
                      </a:lnTo>
                      <a:lnTo>
                        <a:pt x="180" y="93"/>
                      </a:lnTo>
                      <a:lnTo>
                        <a:pt x="180" y="84"/>
                      </a:lnTo>
                      <a:lnTo>
                        <a:pt x="182" y="78"/>
                      </a:lnTo>
                      <a:lnTo>
                        <a:pt x="182" y="69"/>
                      </a:lnTo>
                      <a:lnTo>
                        <a:pt x="183" y="64"/>
                      </a:lnTo>
                      <a:lnTo>
                        <a:pt x="183" y="56"/>
                      </a:lnTo>
                      <a:lnTo>
                        <a:pt x="183" y="49"/>
                      </a:lnTo>
                      <a:lnTo>
                        <a:pt x="183" y="42"/>
                      </a:lnTo>
                      <a:lnTo>
                        <a:pt x="184" y="36"/>
                      </a:lnTo>
                      <a:lnTo>
                        <a:pt x="184" y="29"/>
                      </a:lnTo>
                      <a:lnTo>
                        <a:pt x="184" y="24"/>
                      </a:lnTo>
                      <a:lnTo>
                        <a:pt x="186" y="17"/>
                      </a:lnTo>
                      <a:lnTo>
                        <a:pt x="187" y="13"/>
                      </a:lnTo>
                      <a:lnTo>
                        <a:pt x="183" y="7"/>
                      </a:lnTo>
                      <a:lnTo>
                        <a:pt x="180" y="2"/>
                      </a:lnTo>
                      <a:lnTo>
                        <a:pt x="172" y="2"/>
                      </a:lnTo>
                      <a:lnTo>
                        <a:pt x="166" y="2"/>
                      </a:lnTo>
                      <a:lnTo>
                        <a:pt x="160" y="2"/>
                      </a:lnTo>
                      <a:lnTo>
                        <a:pt x="154" y="2"/>
                      </a:lnTo>
                      <a:lnTo>
                        <a:pt x="147" y="2"/>
                      </a:lnTo>
                      <a:lnTo>
                        <a:pt x="142" y="2"/>
                      </a:lnTo>
                      <a:lnTo>
                        <a:pt x="137" y="2"/>
                      </a:lnTo>
                      <a:lnTo>
                        <a:pt x="132" y="2"/>
                      </a:lnTo>
                      <a:lnTo>
                        <a:pt x="126" y="2"/>
                      </a:lnTo>
                      <a:lnTo>
                        <a:pt x="121" y="2"/>
                      </a:lnTo>
                      <a:lnTo>
                        <a:pt x="117" y="2"/>
                      </a:lnTo>
                      <a:lnTo>
                        <a:pt x="111" y="2"/>
                      </a:lnTo>
                      <a:lnTo>
                        <a:pt x="106" y="2"/>
                      </a:lnTo>
                      <a:lnTo>
                        <a:pt x="102" y="2"/>
                      </a:lnTo>
                      <a:lnTo>
                        <a:pt x="96" y="2"/>
                      </a:lnTo>
                      <a:lnTo>
                        <a:pt x="91" y="2"/>
                      </a:lnTo>
                      <a:lnTo>
                        <a:pt x="85" y="0"/>
                      </a:lnTo>
                      <a:lnTo>
                        <a:pt x="81" y="0"/>
                      </a:lnTo>
                      <a:lnTo>
                        <a:pt x="76" y="0"/>
                      </a:lnTo>
                      <a:lnTo>
                        <a:pt x="70" y="0"/>
                      </a:lnTo>
                      <a:lnTo>
                        <a:pt x="65" y="0"/>
                      </a:lnTo>
                      <a:lnTo>
                        <a:pt x="60" y="0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1" name="Freeform 154">
                  <a:extLst>
                    <a:ext uri="{FF2B5EF4-FFF2-40B4-BE49-F238E27FC236}">
                      <a16:creationId xmlns:a16="http://schemas.microsoft.com/office/drawing/2014/main" id="{044F239E-8C15-BB53-DD4A-0421D39754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7" y="2886"/>
                  <a:ext cx="143" cy="313"/>
                </a:xfrm>
                <a:custGeom>
                  <a:avLst/>
                  <a:gdLst>
                    <a:gd name="T0" fmla="*/ 1 w 143"/>
                    <a:gd name="T1" fmla="*/ 5 h 313"/>
                    <a:gd name="T2" fmla="*/ 8 w 143"/>
                    <a:gd name="T3" fmla="*/ 11 h 313"/>
                    <a:gd name="T4" fmla="*/ 30 w 143"/>
                    <a:gd name="T5" fmla="*/ 10 h 313"/>
                    <a:gd name="T6" fmla="*/ 48 w 143"/>
                    <a:gd name="T7" fmla="*/ 10 h 313"/>
                    <a:gd name="T8" fmla="*/ 64 w 143"/>
                    <a:gd name="T9" fmla="*/ 10 h 313"/>
                    <a:gd name="T10" fmla="*/ 81 w 143"/>
                    <a:gd name="T11" fmla="*/ 11 h 313"/>
                    <a:gd name="T12" fmla="*/ 95 w 143"/>
                    <a:gd name="T13" fmla="*/ 11 h 313"/>
                    <a:gd name="T14" fmla="*/ 110 w 143"/>
                    <a:gd name="T15" fmla="*/ 11 h 313"/>
                    <a:gd name="T16" fmla="*/ 117 w 143"/>
                    <a:gd name="T17" fmla="*/ 23 h 313"/>
                    <a:gd name="T18" fmla="*/ 117 w 143"/>
                    <a:gd name="T19" fmla="*/ 47 h 313"/>
                    <a:gd name="T20" fmla="*/ 118 w 143"/>
                    <a:gd name="T21" fmla="*/ 66 h 313"/>
                    <a:gd name="T22" fmla="*/ 118 w 143"/>
                    <a:gd name="T23" fmla="*/ 80 h 313"/>
                    <a:gd name="T24" fmla="*/ 118 w 143"/>
                    <a:gd name="T25" fmla="*/ 95 h 313"/>
                    <a:gd name="T26" fmla="*/ 119 w 143"/>
                    <a:gd name="T27" fmla="*/ 110 h 313"/>
                    <a:gd name="T28" fmla="*/ 121 w 143"/>
                    <a:gd name="T29" fmla="*/ 127 h 313"/>
                    <a:gd name="T30" fmla="*/ 121 w 143"/>
                    <a:gd name="T31" fmla="*/ 142 h 313"/>
                    <a:gd name="T32" fmla="*/ 122 w 143"/>
                    <a:gd name="T33" fmla="*/ 160 h 313"/>
                    <a:gd name="T34" fmla="*/ 122 w 143"/>
                    <a:gd name="T35" fmla="*/ 175 h 313"/>
                    <a:gd name="T36" fmla="*/ 125 w 143"/>
                    <a:gd name="T37" fmla="*/ 191 h 313"/>
                    <a:gd name="T38" fmla="*/ 125 w 143"/>
                    <a:gd name="T39" fmla="*/ 208 h 313"/>
                    <a:gd name="T40" fmla="*/ 126 w 143"/>
                    <a:gd name="T41" fmla="*/ 225 h 313"/>
                    <a:gd name="T42" fmla="*/ 128 w 143"/>
                    <a:gd name="T43" fmla="*/ 240 h 313"/>
                    <a:gd name="T44" fmla="*/ 129 w 143"/>
                    <a:gd name="T45" fmla="*/ 253 h 313"/>
                    <a:gd name="T46" fmla="*/ 130 w 143"/>
                    <a:gd name="T47" fmla="*/ 273 h 313"/>
                    <a:gd name="T48" fmla="*/ 133 w 143"/>
                    <a:gd name="T49" fmla="*/ 298 h 313"/>
                    <a:gd name="T50" fmla="*/ 143 w 143"/>
                    <a:gd name="T51" fmla="*/ 311 h 313"/>
                    <a:gd name="T52" fmla="*/ 141 w 143"/>
                    <a:gd name="T53" fmla="*/ 289 h 313"/>
                    <a:gd name="T54" fmla="*/ 140 w 143"/>
                    <a:gd name="T55" fmla="*/ 264 h 313"/>
                    <a:gd name="T56" fmla="*/ 139 w 143"/>
                    <a:gd name="T57" fmla="*/ 249 h 313"/>
                    <a:gd name="T58" fmla="*/ 139 w 143"/>
                    <a:gd name="T59" fmla="*/ 234 h 313"/>
                    <a:gd name="T60" fmla="*/ 137 w 143"/>
                    <a:gd name="T61" fmla="*/ 219 h 313"/>
                    <a:gd name="T62" fmla="*/ 137 w 143"/>
                    <a:gd name="T63" fmla="*/ 202 h 313"/>
                    <a:gd name="T64" fmla="*/ 135 w 143"/>
                    <a:gd name="T65" fmla="*/ 186 h 313"/>
                    <a:gd name="T66" fmla="*/ 135 w 143"/>
                    <a:gd name="T67" fmla="*/ 169 h 313"/>
                    <a:gd name="T68" fmla="*/ 133 w 143"/>
                    <a:gd name="T69" fmla="*/ 153 h 313"/>
                    <a:gd name="T70" fmla="*/ 133 w 143"/>
                    <a:gd name="T71" fmla="*/ 136 h 313"/>
                    <a:gd name="T72" fmla="*/ 132 w 143"/>
                    <a:gd name="T73" fmla="*/ 120 h 313"/>
                    <a:gd name="T74" fmla="*/ 130 w 143"/>
                    <a:gd name="T75" fmla="*/ 103 h 313"/>
                    <a:gd name="T76" fmla="*/ 130 w 143"/>
                    <a:gd name="T77" fmla="*/ 88 h 313"/>
                    <a:gd name="T78" fmla="*/ 130 w 143"/>
                    <a:gd name="T79" fmla="*/ 73 h 313"/>
                    <a:gd name="T80" fmla="*/ 130 w 143"/>
                    <a:gd name="T81" fmla="*/ 58 h 313"/>
                    <a:gd name="T82" fmla="*/ 130 w 143"/>
                    <a:gd name="T83" fmla="*/ 37 h 313"/>
                    <a:gd name="T84" fmla="*/ 132 w 143"/>
                    <a:gd name="T85" fmla="*/ 15 h 313"/>
                    <a:gd name="T86" fmla="*/ 126 w 143"/>
                    <a:gd name="T87" fmla="*/ 1 h 313"/>
                    <a:gd name="T88" fmla="*/ 108 w 143"/>
                    <a:gd name="T89" fmla="*/ 1 h 313"/>
                    <a:gd name="T90" fmla="*/ 93 w 143"/>
                    <a:gd name="T91" fmla="*/ 1 h 313"/>
                    <a:gd name="T92" fmla="*/ 80 w 143"/>
                    <a:gd name="T93" fmla="*/ 1 h 313"/>
                    <a:gd name="T94" fmla="*/ 66 w 143"/>
                    <a:gd name="T95" fmla="*/ 1 h 313"/>
                    <a:gd name="T96" fmla="*/ 49 w 143"/>
                    <a:gd name="T97" fmla="*/ 0 h 313"/>
                    <a:gd name="T98" fmla="*/ 36 w 143"/>
                    <a:gd name="T99" fmla="*/ 0 h 313"/>
                    <a:gd name="T100" fmla="*/ 23 w 143"/>
                    <a:gd name="T101" fmla="*/ 0 h 313"/>
                    <a:gd name="T102" fmla="*/ 7 w 143"/>
                    <a:gd name="T103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43" h="313">
                      <a:moveTo>
                        <a:pt x="7" y="0"/>
                      </a:moveTo>
                      <a:lnTo>
                        <a:pt x="4" y="1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8" y="11"/>
                      </a:lnTo>
                      <a:lnTo>
                        <a:pt x="16" y="10"/>
                      </a:lnTo>
                      <a:lnTo>
                        <a:pt x="23" y="10"/>
                      </a:lnTo>
                      <a:lnTo>
                        <a:pt x="30" y="10"/>
                      </a:lnTo>
                      <a:lnTo>
                        <a:pt x="36" y="10"/>
                      </a:lnTo>
                      <a:lnTo>
                        <a:pt x="41" y="10"/>
                      </a:lnTo>
                      <a:lnTo>
                        <a:pt x="48" y="10"/>
                      </a:lnTo>
                      <a:lnTo>
                        <a:pt x="53" y="10"/>
                      </a:lnTo>
                      <a:lnTo>
                        <a:pt x="58" y="10"/>
                      </a:lnTo>
                      <a:lnTo>
                        <a:pt x="64" y="10"/>
                      </a:lnTo>
                      <a:lnTo>
                        <a:pt x="71" y="10"/>
                      </a:lnTo>
                      <a:lnTo>
                        <a:pt x="78" y="11"/>
                      </a:lnTo>
                      <a:lnTo>
                        <a:pt x="81" y="11"/>
                      </a:lnTo>
                      <a:lnTo>
                        <a:pt x="85" y="11"/>
                      </a:lnTo>
                      <a:lnTo>
                        <a:pt x="89" y="11"/>
                      </a:lnTo>
                      <a:lnTo>
                        <a:pt x="95" y="11"/>
                      </a:lnTo>
                      <a:lnTo>
                        <a:pt x="100" y="11"/>
                      </a:lnTo>
                      <a:lnTo>
                        <a:pt x="104" y="11"/>
                      </a:lnTo>
                      <a:lnTo>
                        <a:pt x="110" y="11"/>
                      </a:lnTo>
                      <a:lnTo>
                        <a:pt x="117" y="11"/>
                      </a:lnTo>
                      <a:lnTo>
                        <a:pt x="117" y="16"/>
                      </a:lnTo>
                      <a:lnTo>
                        <a:pt x="117" y="23"/>
                      </a:lnTo>
                      <a:lnTo>
                        <a:pt x="117" y="32"/>
                      </a:lnTo>
                      <a:lnTo>
                        <a:pt x="117" y="40"/>
                      </a:lnTo>
                      <a:lnTo>
                        <a:pt x="117" y="47"/>
                      </a:lnTo>
                      <a:lnTo>
                        <a:pt x="117" y="56"/>
                      </a:lnTo>
                      <a:lnTo>
                        <a:pt x="117" y="61"/>
                      </a:lnTo>
                      <a:lnTo>
                        <a:pt x="118" y="66"/>
                      </a:lnTo>
                      <a:lnTo>
                        <a:pt x="118" y="70"/>
                      </a:lnTo>
                      <a:lnTo>
                        <a:pt x="118" y="76"/>
                      </a:lnTo>
                      <a:lnTo>
                        <a:pt x="118" y="80"/>
                      </a:lnTo>
                      <a:lnTo>
                        <a:pt x="118" y="84"/>
                      </a:lnTo>
                      <a:lnTo>
                        <a:pt x="118" y="90"/>
                      </a:lnTo>
                      <a:lnTo>
                        <a:pt x="118" y="95"/>
                      </a:lnTo>
                      <a:lnTo>
                        <a:pt x="118" y="99"/>
                      </a:lnTo>
                      <a:lnTo>
                        <a:pt x="119" y="106"/>
                      </a:lnTo>
                      <a:lnTo>
                        <a:pt x="119" y="110"/>
                      </a:lnTo>
                      <a:lnTo>
                        <a:pt x="121" y="116"/>
                      </a:lnTo>
                      <a:lnTo>
                        <a:pt x="121" y="121"/>
                      </a:lnTo>
                      <a:lnTo>
                        <a:pt x="121" y="127"/>
                      </a:lnTo>
                      <a:lnTo>
                        <a:pt x="121" y="131"/>
                      </a:lnTo>
                      <a:lnTo>
                        <a:pt x="121" y="136"/>
                      </a:lnTo>
                      <a:lnTo>
                        <a:pt x="121" y="142"/>
                      </a:lnTo>
                      <a:lnTo>
                        <a:pt x="122" y="147"/>
                      </a:lnTo>
                      <a:lnTo>
                        <a:pt x="122" y="153"/>
                      </a:lnTo>
                      <a:lnTo>
                        <a:pt x="122" y="160"/>
                      </a:lnTo>
                      <a:lnTo>
                        <a:pt x="122" y="164"/>
                      </a:lnTo>
                      <a:lnTo>
                        <a:pt x="122" y="169"/>
                      </a:lnTo>
                      <a:lnTo>
                        <a:pt x="122" y="175"/>
                      </a:lnTo>
                      <a:lnTo>
                        <a:pt x="124" y="180"/>
                      </a:lnTo>
                      <a:lnTo>
                        <a:pt x="124" y="186"/>
                      </a:lnTo>
                      <a:lnTo>
                        <a:pt x="125" y="191"/>
                      </a:lnTo>
                      <a:lnTo>
                        <a:pt x="125" y="197"/>
                      </a:lnTo>
                      <a:lnTo>
                        <a:pt x="125" y="202"/>
                      </a:lnTo>
                      <a:lnTo>
                        <a:pt x="125" y="208"/>
                      </a:lnTo>
                      <a:lnTo>
                        <a:pt x="125" y="213"/>
                      </a:lnTo>
                      <a:lnTo>
                        <a:pt x="125" y="219"/>
                      </a:lnTo>
                      <a:lnTo>
                        <a:pt x="126" y="225"/>
                      </a:lnTo>
                      <a:lnTo>
                        <a:pt x="126" y="229"/>
                      </a:lnTo>
                      <a:lnTo>
                        <a:pt x="126" y="234"/>
                      </a:lnTo>
                      <a:lnTo>
                        <a:pt x="128" y="240"/>
                      </a:lnTo>
                      <a:lnTo>
                        <a:pt x="129" y="245"/>
                      </a:lnTo>
                      <a:lnTo>
                        <a:pt x="129" y="249"/>
                      </a:lnTo>
                      <a:lnTo>
                        <a:pt x="129" y="253"/>
                      </a:lnTo>
                      <a:lnTo>
                        <a:pt x="129" y="259"/>
                      </a:lnTo>
                      <a:lnTo>
                        <a:pt x="129" y="264"/>
                      </a:lnTo>
                      <a:lnTo>
                        <a:pt x="130" y="273"/>
                      </a:lnTo>
                      <a:lnTo>
                        <a:pt x="130" y="281"/>
                      </a:lnTo>
                      <a:lnTo>
                        <a:pt x="130" y="289"/>
                      </a:lnTo>
                      <a:lnTo>
                        <a:pt x="133" y="298"/>
                      </a:lnTo>
                      <a:lnTo>
                        <a:pt x="133" y="306"/>
                      </a:lnTo>
                      <a:lnTo>
                        <a:pt x="135" y="313"/>
                      </a:lnTo>
                      <a:lnTo>
                        <a:pt x="143" y="311"/>
                      </a:lnTo>
                      <a:lnTo>
                        <a:pt x="141" y="304"/>
                      </a:lnTo>
                      <a:lnTo>
                        <a:pt x="141" y="298"/>
                      </a:lnTo>
                      <a:lnTo>
                        <a:pt x="141" y="289"/>
                      </a:lnTo>
                      <a:lnTo>
                        <a:pt x="141" y="281"/>
                      </a:lnTo>
                      <a:lnTo>
                        <a:pt x="140" y="273"/>
                      </a:lnTo>
                      <a:lnTo>
                        <a:pt x="140" y="264"/>
                      </a:lnTo>
                      <a:lnTo>
                        <a:pt x="139" y="259"/>
                      </a:lnTo>
                      <a:lnTo>
                        <a:pt x="139" y="253"/>
                      </a:lnTo>
                      <a:lnTo>
                        <a:pt x="139" y="249"/>
                      </a:lnTo>
                      <a:lnTo>
                        <a:pt x="139" y="245"/>
                      </a:lnTo>
                      <a:lnTo>
                        <a:pt x="139" y="240"/>
                      </a:lnTo>
                      <a:lnTo>
                        <a:pt x="139" y="234"/>
                      </a:lnTo>
                      <a:lnTo>
                        <a:pt x="137" y="229"/>
                      </a:lnTo>
                      <a:lnTo>
                        <a:pt x="137" y="225"/>
                      </a:lnTo>
                      <a:lnTo>
                        <a:pt x="137" y="219"/>
                      </a:lnTo>
                      <a:lnTo>
                        <a:pt x="137" y="213"/>
                      </a:lnTo>
                      <a:lnTo>
                        <a:pt x="137" y="208"/>
                      </a:lnTo>
                      <a:lnTo>
                        <a:pt x="137" y="202"/>
                      </a:lnTo>
                      <a:lnTo>
                        <a:pt x="136" y="197"/>
                      </a:lnTo>
                      <a:lnTo>
                        <a:pt x="136" y="191"/>
                      </a:lnTo>
                      <a:lnTo>
                        <a:pt x="135" y="186"/>
                      </a:lnTo>
                      <a:lnTo>
                        <a:pt x="135" y="180"/>
                      </a:lnTo>
                      <a:lnTo>
                        <a:pt x="135" y="175"/>
                      </a:lnTo>
                      <a:lnTo>
                        <a:pt x="135" y="169"/>
                      </a:lnTo>
                      <a:lnTo>
                        <a:pt x="135" y="164"/>
                      </a:lnTo>
                      <a:lnTo>
                        <a:pt x="135" y="160"/>
                      </a:lnTo>
                      <a:lnTo>
                        <a:pt x="133" y="153"/>
                      </a:lnTo>
                      <a:lnTo>
                        <a:pt x="133" y="147"/>
                      </a:lnTo>
                      <a:lnTo>
                        <a:pt x="133" y="142"/>
                      </a:lnTo>
                      <a:lnTo>
                        <a:pt x="133" y="136"/>
                      </a:lnTo>
                      <a:lnTo>
                        <a:pt x="132" y="131"/>
                      </a:lnTo>
                      <a:lnTo>
                        <a:pt x="132" y="125"/>
                      </a:lnTo>
                      <a:lnTo>
                        <a:pt x="132" y="120"/>
                      </a:lnTo>
                      <a:lnTo>
                        <a:pt x="132" y="114"/>
                      </a:lnTo>
                      <a:lnTo>
                        <a:pt x="130" y="109"/>
                      </a:lnTo>
                      <a:lnTo>
                        <a:pt x="130" y="103"/>
                      </a:lnTo>
                      <a:lnTo>
                        <a:pt x="130" y="98"/>
                      </a:lnTo>
                      <a:lnTo>
                        <a:pt x="130" y="92"/>
                      </a:lnTo>
                      <a:lnTo>
                        <a:pt x="130" y="88"/>
                      </a:lnTo>
                      <a:lnTo>
                        <a:pt x="130" y="83"/>
                      </a:lnTo>
                      <a:lnTo>
                        <a:pt x="130" y="78"/>
                      </a:lnTo>
                      <a:lnTo>
                        <a:pt x="130" y="73"/>
                      </a:lnTo>
                      <a:lnTo>
                        <a:pt x="130" y="67"/>
                      </a:lnTo>
                      <a:lnTo>
                        <a:pt x="130" y="63"/>
                      </a:lnTo>
                      <a:lnTo>
                        <a:pt x="130" y="58"/>
                      </a:lnTo>
                      <a:lnTo>
                        <a:pt x="130" y="54"/>
                      </a:lnTo>
                      <a:lnTo>
                        <a:pt x="130" y="44"/>
                      </a:lnTo>
                      <a:lnTo>
                        <a:pt x="130" y="37"/>
                      </a:lnTo>
                      <a:lnTo>
                        <a:pt x="130" y="29"/>
                      </a:lnTo>
                      <a:lnTo>
                        <a:pt x="130" y="22"/>
                      </a:lnTo>
                      <a:lnTo>
                        <a:pt x="132" y="15"/>
                      </a:lnTo>
                      <a:lnTo>
                        <a:pt x="133" y="10"/>
                      </a:lnTo>
                      <a:lnTo>
                        <a:pt x="129" y="5"/>
                      </a:lnTo>
                      <a:lnTo>
                        <a:pt x="126" y="1"/>
                      </a:lnTo>
                      <a:lnTo>
                        <a:pt x="118" y="1"/>
                      </a:lnTo>
                      <a:lnTo>
                        <a:pt x="113" y="1"/>
                      </a:lnTo>
                      <a:lnTo>
                        <a:pt x="108" y="1"/>
                      </a:lnTo>
                      <a:lnTo>
                        <a:pt x="103" y="1"/>
                      </a:lnTo>
                      <a:lnTo>
                        <a:pt x="97" y="1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8" y="1"/>
                      </a:lnTo>
                      <a:lnTo>
                        <a:pt x="80" y="1"/>
                      </a:lnTo>
                      <a:lnTo>
                        <a:pt x="74" y="1"/>
                      </a:lnTo>
                      <a:lnTo>
                        <a:pt x="70" y="1"/>
                      </a:lnTo>
                      <a:lnTo>
                        <a:pt x="66" y="1"/>
                      </a:lnTo>
                      <a:lnTo>
                        <a:pt x="60" y="0"/>
                      </a:lnTo>
                      <a:lnTo>
                        <a:pt x="56" y="0"/>
                      </a:lnTo>
                      <a:lnTo>
                        <a:pt x="49" y="0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36" y="0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2" name="Freeform 155">
                  <a:extLst>
                    <a:ext uri="{FF2B5EF4-FFF2-40B4-BE49-F238E27FC236}">
                      <a16:creationId xmlns:a16="http://schemas.microsoft.com/office/drawing/2014/main" id="{6DBEE292-CBEC-484E-6799-03ABC237C9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7" y="2069"/>
                  <a:ext cx="286" cy="123"/>
                </a:xfrm>
                <a:custGeom>
                  <a:avLst/>
                  <a:gdLst>
                    <a:gd name="T0" fmla="*/ 0 w 286"/>
                    <a:gd name="T1" fmla="*/ 7 h 123"/>
                    <a:gd name="T2" fmla="*/ 11 w 286"/>
                    <a:gd name="T3" fmla="*/ 15 h 123"/>
                    <a:gd name="T4" fmla="*/ 20 w 286"/>
                    <a:gd name="T5" fmla="*/ 23 h 123"/>
                    <a:gd name="T6" fmla="*/ 30 w 286"/>
                    <a:gd name="T7" fmla="*/ 32 h 123"/>
                    <a:gd name="T8" fmla="*/ 41 w 286"/>
                    <a:gd name="T9" fmla="*/ 40 h 123"/>
                    <a:gd name="T10" fmla="*/ 50 w 286"/>
                    <a:gd name="T11" fmla="*/ 47 h 123"/>
                    <a:gd name="T12" fmla="*/ 60 w 286"/>
                    <a:gd name="T13" fmla="*/ 55 h 123"/>
                    <a:gd name="T14" fmla="*/ 71 w 286"/>
                    <a:gd name="T15" fmla="*/ 61 h 123"/>
                    <a:gd name="T16" fmla="*/ 81 w 286"/>
                    <a:gd name="T17" fmla="*/ 67 h 123"/>
                    <a:gd name="T18" fmla="*/ 90 w 286"/>
                    <a:gd name="T19" fmla="*/ 72 h 123"/>
                    <a:gd name="T20" fmla="*/ 100 w 286"/>
                    <a:gd name="T21" fmla="*/ 77 h 123"/>
                    <a:gd name="T22" fmla="*/ 108 w 286"/>
                    <a:gd name="T23" fmla="*/ 83 h 123"/>
                    <a:gd name="T24" fmla="*/ 119 w 286"/>
                    <a:gd name="T25" fmla="*/ 87 h 123"/>
                    <a:gd name="T26" fmla="*/ 128 w 286"/>
                    <a:gd name="T27" fmla="*/ 91 h 123"/>
                    <a:gd name="T28" fmla="*/ 137 w 286"/>
                    <a:gd name="T29" fmla="*/ 95 h 123"/>
                    <a:gd name="T30" fmla="*/ 145 w 286"/>
                    <a:gd name="T31" fmla="*/ 98 h 123"/>
                    <a:gd name="T32" fmla="*/ 156 w 286"/>
                    <a:gd name="T33" fmla="*/ 102 h 123"/>
                    <a:gd name="T34" fmla="*/ 173 w 286"/>
                    <a:gd name="T35" fmla="*/ 106 h 123"/>
                    <a:gd name="T36" fmla="*/ 189 w 286"/>
                    <a:gd name="T37" fmla="*/ 112 h 123"/>
                    <a:gd name="T38" fmla="*/ 206 w 286"/>
                    <a:gd name="T39" fmla="*/ 113 h 123"/>
                    <a:gd name="T40" fmla="*/ 222 w 286"/>
                    <a:gd name="T41" fmla="*/ 117 h 123"/>
                    <a:gd name="T42" fmla="*/ 238 w 286"/>
                    <a:gd name="T43" fmla="*/ 118 h 123"/>
                    <a:gd name="T44" fmla="*/ 253 w 286"/>
                    <a:gd name="T45" fmla="*/ 120 h 123"/>
                    <a:gd name="T46" fmla="*/ 266 w 286"/>
                    <a:gd name="T47" fmla="*/ 121 h 123"/>
                    <a:gd name="T48" fmla="*/ 282 w 286"/>
                    <a:gd name="T49" fmla="*/ 123 h 123"/>
                    <a:gd name="T50" fmla="*/ 279 w 286"/>
                    <a:gd name="T51" fmla="*/ 113 h 123"/>
                    <a:gd name="T52" fmla="*/ 265 w 286"/>
                    <a:gd name="T53" fmla="*/ 113 h 123"/>
                    <a:gd name="T54" fmla="*/ 250 w 286"/>
                    <a:gd name="T55" fmla="*/ 112 h 123"/>
                    <a:gd name="T56" fmla="*/ 233 w 286"/>
                    <a:gd name="T57" fmla="*/ 109 h 123"/>
                    <a:gd name="T58" fmla="*/ 217 w 286"/>
                    <a:gd name="T59" fmla="*/ 107 h 123"/>
                    <a:gd name="T60" fmla="*/ 199 w 286"/>
                    <a:gd name="T61" fmla="*/ 103 h 123"/>
                    <a:gd name="T62" fmla="*/ 184 w 286"/>
                    <a:gd name="T63" fmla="*/ 101 h 123"/>
                    <a:gd name="T64" fmla="*/ 169 w 286"/>
                    <a:gd name="T65" fmla="*/ 98 h 123"/>
                    <a:gd name="T66" fmla="*/ 158 w 286"/>
                    <a:gd name="T67" fmla="*/ 95 h 123"/>
                    <a:gd name="T68" fmla="*/ 145 w 286"/>
                    <a:gd name="T69" fmla="*/ 91 h 123"/>
                    <a:gd name="T70" fmla="*/ 134 w 286"/>
                    <a:gd name="T71" fmla="*/ 85 h 123"/>
                    <a:gd name="T72" fmla="*/ 123 w 286"/>
                    <a:gd name="T73" fmla="*/ 81 h 123"/>
                    <a:gd name="T74" fmla="*/ 114 w 286"/>
                    <a:gd name="T75" fmla="*/ 77 h 123"/>
                    <a:gd name="T76" fmla="*/ 104 w 286"/>
                    <a:gd name="T77" fmla="*/ 72 h 123"/>
                    <a:gd name="T78" fmla="*/ 95 w 286"/>
                    <a:gd name="T79" fmla="*/ 67 h 123"/>
                    <a:gd name="T80" fmla="*/ 85 w 286"/>
                    <a:gd name="T81" fmla="*/ 62 h 123"/>
                    <a:gd name="T82" fmla="*/ 75 w 286"/>
                    <a:gd name="T83" fmla="*/ 56 h 123"/>
                    <a:gd name="T84" fmla="*/ 66 w 286"/>
                    <a:gd name="T85" fmla="*/ 50 h 123"/>
                    <a:gd name="T86" fmla="*/ 56 w 286"/>
                    <a:gd name="T87" fmla="*/ 43 h 123"/>
                    <a:gd name="T88" fmla="*/ 48 w 286"/>
                    <a:gd name="T89" fmla="*/ 36 h 123"/>
                    <a:gd name="T90" fmla="*/ 38 w 286"/>
                    <a:gd name="T91" fmla="*/ 29 h 123"/>
                    <a:gd name="T92" fmla="*/ 28 w 286"/>
                    <a:gd name="T93" fmla="*/ 21 h 123"/>
                    <a:gd name="T94" fmla="*/ 19 w 286"/>
                    <a:gd name="T95" fmla="*/ 12 h 123"/>
                    <a:gd name="T96" fmla="*/ 8 w 286"/>
                    <a:gd name="T97" fmla="*/ 4 h 123"/>
                    <a:gd name="T98" fmla="*/ 4 w 286"/>
                    <a:gd name="T99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86" h="123">
                      <a:moveTo>
                        <a:pt x="4" y="0"/>
                      </a:moveTo>
                      <a:lnTo>
                        <a:pt x="0" y="7"/>
                      </a:lnTo>
                      <a:lnTo>
                        <a:pt x="5" y="11"/>
                      </a:lnTo>
                      <a:lnTo>
                        <a:pt x="11" y="15"/>
                      </a:lnTo>
                      <a:lnTo>
                        <a:pt x="15" y="19"/>
                      </a:lnTo>
                      <a:lnTo>
                        <a:pt x="20" y="23"/>
                      </a:lnTo>
                      <a:lnTo>
                        <a:pt x="26" y="28"/>
                      </a:lnTo>
                      <a:lnTo>
                        <a:pt x="30" y="32"/>
                      </a:lnTo>
                      <a:lnTo>
                        <a:pt x="35" y="36"/>
                      </a:lnTo>
                      <a:lnTo>
                        <a:pt x="41" y="40"/>
                      </a:lnTo>
                      <a:lnTo>
                        <a:pt x="46" y="44"/>
                      </a:lnTo>
                      <a:lnTo>
                        <a:pt x="50" y="47"/>
                      </a:lnTo>
                      <a:lnTo>
                        <a:pt x="56" y="51"/>
                      </a:lnTo>
                      <a:lnTo>
                        <a:pt x="60" y="55"/>
                      </a:lnTo>
                      <a:lnTo>
                        <a:pt x="66" y="56"/>
                      </a:lnTo>
                      <a:lnTo>
                        <a:pt x="71" y="61"/>
                      </a:lnTo>
                      <a:lnTo>
                        <a:pt x="75" y="63"/>
                      </a:lnTo>
                      <a:lnTo>
                        <a:pt x="81" y="67"/>
                      </a:lnTo>
                      <a:lnTo>
                        <a:pt x="86" y="69"/>
                      </a:lnTo>
                      <a:lnTo>
                        <a:pt x="90" y="72"/>
                      </a:lnTo>
                      <a:lnTo>
                        <a:pt x="95" y="74"/>
                      </a:lnTo>
                      <a:lnTo>
                        <a:pt x="100" y="77"/>
                      </a:lnTo>
                      <a:lnTo>
                        <a:pt x="104" y="80"/>
                      </a:lnTo>
                      <a:lnTo>
                        <a:pt x="108" y="83"/>
                      </a:lnTo>
                      <a:lnTo>
                        <a:pt x="114" y="84"/>
                      </a:lnTo>
                      <a:lnTo>
                        <a:pt x="119" y="87"/>
                      </a:lnTo>
                      <a:lnTo>
                        <a:pt x="123" y="88"/>
                      </a:lnTo>
                      <a:lnTo>
                        <a:pt x="128" y="91"/>
                      </a:lnTo>
                      <a:lnTo>
                        <a:pt x="132" y="92"/>
                      </a:lnTo>
                      <a:lnTo>
                        <a:pt x="137" y="95"/>
                      </a:lnTo>
                      <a:lnTo>
                        <a:pt x="141" y="96"/>
                      </a:lnTo>
                      <a:lnTo>
                        <a:pt x="145" y="98"/>
                      </a:lnTo>
                      <a:lnTo>
                        <a:pt x="151" y="99"/>
                      </a:lnTo>
                      <a:lnTo>
                        <a:pt x="156" y="102"/>
                      </a:lnTo>
                      <a:lnTo>
                        <a:pt x="165" y="103"/>
                      </a:lnTo>
                      <a:lnTo>
                        <a:pt x="173" y="106"/>
                      </a:lnTo>
                      <a:lnTo>
                        <a:pt x="181" y="109"/>
                      </a:lnTo>
                      <a:lnTo>
                        <a:pt x="189" y="112"/>
                      </a:lnTo>
                      <a:lnTo>
                        <a:pt x="198" y="112"/>
                      </a:lnTo>
                      <a:lnTo>
                        <a:pt x="206" y="113"/>
                      </a:lnTo>
                      <a:lnTo>
                        <a:pt x="214" y="116"/>
                      </a:lnTo>
                      <a:lnTo>
                        <a:pt x="222" y="117"/>
                      </a:lnTo>
                      <a:lnTo>
                        <a:pt x="229" y="117"/>
                      </a:lnTo>
                      <a:lnTo>
                        <a:pt x="238" y="118"/>
                      </a:lnTo>
                      <a:lnTo>
                        <a:pt x="244" y="120"/>
                      </a:lnTo>
                      <a:lnTo>
                        <a:pt x="253" y="120"/>
                      </a:lnTo>
                      <a:lnTo>
                        <a:pt x="260" y="120"/>
                      </a:lnTo>
                      <a:lnTo>
                        <a:pt x="266" y="121"/>
                      </a:lnTo>
                      <a:lnTo>
                        <a:pt x="275" y="121"/>
                      </a:lnTo>
                      <a:lnTo>
                        <a:pt x="282" y="123"/>
                      </a:lnTo>
                      <a:lnTo>
                        <a:pt x="286" y="114"/>
                      </a:lnTo>
                      <a:lnTo>
                        <a:pt x="279" y="113"/>
                      </a:lnTo>
                      <a:lnTo>
                        <a:pt x="273" y="113"/>
                      </a:lnTo>
                      <a:lnTo>
                        <a:pt x="265" y="113"/>
                      </a:lnTo>
                      <a:lnTo>
                        <a:pt x="258" y="113"/>
                      </a:lnTo>
                      <a:lnTo>
                        <a:pt x="250" y="112"/>
                      </a:lnTo>
                      <a:lnTo>
                        <a:pt x="242" y="110"/>
                      </a:lnTo>
                      <a:lnTo>
                        <a:pt x="233" y="109"/>
                      </a:lnTo>
                      <a:lnTo>
                        <a:pt x="225" y="109"/>
                      </a:lnTo>
                      <a:lnTo>
                        <a:pt x="217" y="107"/>
                      </a:lnTo>
                      <a:lnTo>
                        <a:pt x="209" y="105"/>
                      </a:lnTo>
                      <a:lnTo>
                        <a:pt x="199" y="103"/>
                      </a:lnTo>
                      <a:lnTo>
                        <a:pt x="192" y="103"/>
                      </a:lnTo>
                      <a:lnTo>
                        <a:pt x="184" y="101"/>
                      </a:lnTo>
                      <a:lnTo>
                        <a:pt x="177" y="99"/>
                      </a:lnTo>
                      <a:lnTo>
                        <a:pt x="169" y="98"/>
                      </a:lnTo>
                      <a:lnTo>
                        <a:pt x="165" y="96"/>
                      </a:lnTo>
                      <a:lnTo>
                        <a:pt x="158" y="95"/>
                      </a:lnTo>
                      <a:lnTo>
                        <a:pt x="152" y="92"/>
                      </a:lnTo>
                      <a:lnTo>
                        <a:pt x="145" y="91"/>
                      </a:lnTo>
                      <a:lnTo>
                        <a:pt x="140" y="88"/>
                      </a:lnTo>
                      <a:lnTo>
                        <a:pt x="134" y="85"/>
                      </a:lnTo>
                      <a:lnTo>
                        <a:pt x="129" y="84"/>
                      </a:lnTo>
                      <a:lnTo>
                        <a:pt x="123" y="81"/>
                      </a:lnTo>
                      <a:lnTo>
                        <a:pt x="119" y="80"/>
                      </a:lnTo>
                      <a:lnTo>
                        <a:pt x="114" y="77"/>
                      </a:lnTo>
                      <a:lnTo>
                        <a:pt x="108" y="74"/>
                      </a:lnTo>
                      <a:lnTo>
                        <a:pt x="104" y="72"/>
                      </a:lnTo>
                      <a:lnTo>
                        <a:pt x="99" y="69"/>
                      </a:lnTo>
                      <a:lnTo>
                        <a:pt x="95" y="67"/>
                      </a:lnTo>
                      <a:lnTo>
                        <a:pt x="89" y="65"/>
                      </a:lnTo>
                      <a:lnTo>
                        <a:pt x="85" y="62"/>
                      </a:lnTo>
                      <a:lnTo>
                        <a:pt x="81" y="59"/>
                      </a:lnTo>
                      <a:lnTo>
                        <a:pt x="75" y="56"/>
                      </a:lnTo>
                      <a:lnTo>
                        <a:pt x="71" y="52"/>
                      </a:lnTo>
                      <a:lnTo>
                        <a:pt x="66" y="50"/>
                      </a:lnTo>
                      <a:lnTo>
                        <a:pt x="62" y="47"/>
                      </a:lnTo>
                      <a:lnTo>
                        <a:pt x="56" y="43"/>
                      </a:lnTo>
                      <a:lnTo>
                        <a:pt x="52" y="40"/>
                      </a:lnTo>
                      <a:lnTo>
                        <a:pt x="48" y="36"/>
                      </a:lnTo>
                      <a:lnTo>
                        <a:pt x="44" y="33"/>
                      </a:lnTo>
                      <a:lnTo>
                        <a:pt x="38" y="29"/>
                      </a:lnTo>
                      <a:lnTo>
                        <a:pt x="34" y="25"/>
                      </a:lnTo>
                      <a:lnTo>
                        <a:pt x="28" y="21"/>
                      </a:lnTo>
                      <a:lnTo>
                        <a:pt x="23" y="16"/>
                      </a:lnTo>
                      <a:lnTo>
                        <a:pt x="19" y="12"/>
                      </a:lnTo>
                      <a:lnTo>
                        <a:pt x="13" y="8"/>
                      </a:lnTo>
                      <a:lnTo>
                        <a:pt x="8" y="4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3" name="Freeform 156">
                  <a:extLst>
                    <a:ext uri="{FF2B5EF4-FFF2-40B4-BE49-F238E27FC236}">
                      <a16:creationId xmlns:a16="http://schemas.microsoft.com/office/drawing/2014/main" id="{4DA6D2A8-87E2-D19F-ACBE-42D3A5D9F3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8" y="2198"/>
                  <a:ext cx="33" cy="213"/>
                </a:xfrm>
                <a:custGeom>
                  <a:avLst/>
                  <a:gdLst>
                    <a:gd name="T0" fmla="*/ 33 w 33"/>
                    <a:gd name="T1" fmla="*/ 16 h 213"/>
                    <a:gd name="T2" fmla="*/ 29 w 33"/>
                    <a:gd name="T3" fmla="*/ 31 h 213"/>
                    <a:gd name="T4" fmla="*/ 29 w 33"/>
                    <a:gd name="T5" fmla="*/ 45 h 213"/>
                    <a:gd name="T6" fmla="*/ 29 w 33"/>
                    <a:gd name="T7" fmla="*/ 53 h 213"/>
                    <a:gd name="T8" fmla="*/ 29 w 33"/>
                    <a:gd name="T9" fmla="*/ 62 h 213"/>
                    <a:gd name="T10" fmla="*/ 29 w 33"/>
                    <a:gd name="T11" fmla="*/ 72 h 213"/>
                    <a:gd name="T12" fmla="*/ 29 w 33"/>
                    <a:gd name="T13" fmla="*/ 80 h 213"/>
                    <a:gd name="T14" fmla="*/ 29 w 33"/>
                    <a:gd name="T15" fmla="*/ 90 h 213"/>
                    <a:gd name="T16" fmla="*/ 30 w 33"/>
                    <a:gd name="T17" fmla="*/ 104 h 213"/>
                    <a:gd name="T18" fmla="*/ 30 w 33"/>
                    <a:gd name="T19" fmla="*/ 120 h 213"/>
                    <a:gd name="T20" fmla="*/ 30 w 33"/>
                    <a:gd name="T21" fmla="*/ 134 h 213"/>
                    <a:gd name="T22" fmla="*/ 30 w 33"/>
                    <a:gd name="T23" fmla="*/ 144 h 213"/>
                    <a:gd name="T24" fmla="*/ 30 w 33"/>
                    <a:gd name="T25" fmla="*/ 152 h 213"/>
                    <a:gd name="T26" fmla="*/ 30 w 33"/>
                    <a:gd name="T27" fmla="*/ 162 h 213"/>
                    <a:gd name="T28" fmla="*/ 29 w 33"/>
                    <a:gd name="T29" fmla="*/ 170 h 213"/>
                    <a:gd name="T30" fmla="*/ 25 w 33"/>
                    <a:gd name="T31" fmla="*/ 182 h 213"/>
                    <a:gd name="T32" fmla="*/ 18 w 33"/>
                    <a:gd name="T33" fmla="*/ 199 h 213"/>
                    <a:gd name="T34" fmla="*/ 14 w 33"/>
                    <a:gd name="T35" fmla="*/ 210 h 213"/>
                    <a:gd name="T36" fmla="*/ 12 w 33"/>
                    <a:gd name="T37" fmla="*/ 211 h 213"/>
                    <a:gd name="T38" fmla="*/ 10 w 33"/>
                    <a:gd name="T39" fmla="*/ 200 h 213"/>
                    <a:gd name="T40" fmla="*/ 4 w 33"/>
                    <a:gd name="T41" fmla="*/ 185 h 213"/>
                    <a:gd name="T42" fmla="*/ 0 w 33"/>
                    <a:gd name="T43" fmla="*/ 173 h 213"/>
                    <a:gd name="T44" fmla="*/ 0 w 33"/>
                    <a:gd name="T45" fmla="*/ 164 h 213"/>
                    <a:gd name="T46" fmla="*/ 0 w 33"/>
                    <a:gd name="T47" fmla="*/ 155 h 213"/>
                    <a:gd name="T48" fmla="*/ 1 w 33"/>
                    <a:gd name="T49" fmla="*/ 145 h 213"/>
                    <a:gd name="T50" fmla="*/ 4 w 33"/>
                    <a:gd name="T51" fmla="*/ 134 h 213"/>
                    <a:gd name="T52" fmla="*/ 5 w 33"/>
                    <a:gd name="T53" fmla="*/ 123 h 213"/>
                    <a:gd name="T54" fmla="*/ 8 w 33"/>
                    <a:gd name="T55" fmla="*/ 111 h 213"/>
                    <a:gd name="T56" fmla="*/ 10 w 33"/>
                    <a:gd name="T57" fmla="*/ 97 h 213"/>
                    <a:gd name="T58" fmla="*/ 12 w 33"/>
                    <a:gd name="T59" fmla="*/ 85 h 213"/>
                    <a:gd name="T60" fmla="*/ 14 w 33"/>
                    <a:gd name="T61" fmla="*/ 72 h 213"/>
                    <a:gd name="T62" fmla="*/ 16 w 33"/>
                    <a:gd name="T63" fmla="*/ 60 h 213"/>
                    <a:gd name="T64" fmla="*/ 18 w 33"/>
                    <a:gd name="T65" fmla="*/ 49 h 213"/>
                    <a:gd name="T66" fmla="*/ 21 w 33"/>
                    <a:gd name="T67" fmla="*/ 39 h 213"/>
                    <a:gd name="T68" fmla="*/ 22 w 33"/>
                    <a:gd name="T69" fmla="*/ 31 h 213"/>
                    <a:gd name="T70" fmla="*/ 23 w 33"/>
                    <a:gd name="T71" fmla="*/ 24 h 213"/>
                    <a:gd name="T72" fmla="*/ 21 w 33"/>
                    <a:gd name="T73" fmla="*/ 13 h 213"/>
                    <a:gd name="T74" fmla="*/ 33 w 33"/>
                    <a:gd name="T75" fmla="*/ 3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3" h="213">
                      <a:moveTo>
                        <a:pt x="33" y="3"/>
                      </a:moveTo>
                      <a:lnTo>
                        <a:pt x="33" y="16"/>
                      </a:lnTo>
                      <a:lnTo>
                        <a:pt x="29" y="23"/>
                      </a:lnTo>
                      <a:lnTo>
                        <a:pt x="29" y="31"/>
                      </a:lnTo>
                      <a:lnTo>
                        <a:pt x="29" y="40"/>
                      </a:lnTo>
                      <a:lnTo>
                        <a:pt x="29" y="45"/>
                      </a:lnTo>
                      <a:lnTo>
                        <a:pt x="29" y="49"/>
                      </a:lnTo>
                      <a:lnTo>
                        <a:pt x="29" y="53"/>
                      </a:lnTo>
                      <a:lnTo>
                        <a:pt x="29" y="58"/>
                      </a:lnTo>
                      <a:lnTo>
                        <a:pt x="29" y="62"/>
                      </a:lnTo>
                      <a:lnTo>
                        <a:pt x="29" y="67"/>
                      </a:lnTo>
                      <a:lnTo>
                        <a:pt x="29" y="72"/>
                      </a:lnTo>
                      <a:lnTo>
                        <a:pt x="29" y="76"/>
                      </a:lnTo>
                      <a:lnTo>
                        <a:pt x="29" y="80"/>
                      </a:lnTo>
                      <a:lnTo>
                        <a:pt x="29" y="85"/>
                      </a:lnTo>
                      <a:lnTo>
                        <a:pt x="29" y="90"/>
                      </a:lnTo>
                      <a:lnTo>
                        <a:pt x="30" y="96"/>
                      </a:lnTo>
                      <a:lnTo>
                        <a:pt x="30" y="104"/>
                      </a:lnTo>
                      <a:lnTo>
                        <a:pt x="30" y="112"/>
                      </a:lnTo>
                      <a:lnTo>
                        <a:pt x="30" y="120"/>
                      </a:lnTo>
                      <a:lnTo>
                        <a:pt x="30" y="130"/>
                      </a:lnTo>
                      <a:lnTo>
                        <a:pt x="30" y="134"/>
                      </a:lnTo>
                      <a:lnTo>
                        <a:pt x="30" y="140"/>
                      </a:lnTo>
                      <a:lnTo>
                        <a:pt x="30" y="144"/>
                      </a:lnTo>
                      <a:lnTo>
                        <a:pt x="30" y="148"/>
                      </a:lnTo>
                      <a:lnTo>
                        <a:pt x="30" y="152"/>
                      </a:lnTo>
                      <a:lnTo>
                        <a:pt x="30" y="158"/>
                      </a:lnTo>
                      <a:lnTo>
                        <a:pt x="30" y="162"/>
                      </a:lnTo>
                      <a:lnTo>
                        <a:pt x="30" y="167"/>
                      </a:lnTo>
                      <a:lnTo>
                        <a:pt x="29" y="170"/>
                      </a:lnTo>
                      <a:lnTo>
                        <a:pt x="27" y="175"/>
                      </a:lnTo>
                      <a:lnTo>
                        <a:pt x="25" y="182"/>
                      </a:lnTo>
                      <a:lnTo>
                        <a:pt x="22" y="191"/>
                      </a:lnTo>
                      <a:lnTo>
                        <a:pt x="18" y="199"/>
                      </a:lnTo>
                      <a:lnTo>
                        <a:pt x="16" y="206"/>
                      </a:lnTo>
                      <a:lnTo>
                        <a:pt x="14" y="210"/>
                      </a:lnTo>
                      <a:lnTo>
                        <a:pt x="14" y="213"/>
                      </a:lnTo>
                      <a:lnTo>
                        <a:pt x="12" y="211"/>
                      </a:lnTo>
                      <a:lnTo>
                        <a:pt x="12" y="207"/>
                      </a:lnTo>
                      <a:lnTo>
                        <a:pt x="10" y="200"/>
                      </a:lnTo>
                      <a:lnTo>
                        <a:pt x="7" y="193"/>
                      </a:lnTo>
                      <a:lnTo>
                        <a:pt x="4" y="185"/>
                      </a:lnTo>
                      <a:lnTo>
                        <a:pt x="1" y="178"/>
                      </a:lnTo>
                      <a:lnTo>
                        <a:pt x="0" y="173"/>
                      </a:lnTo>
                      <a:lnTo>
                        <a:pt x="0" y="169"/>
                      </a:lnTo>
                      <a:lnTo>
                        <a:pt x="0" y="164"/>
                      </a:lnTo>
                      <a:lnTo>
                        <a:pt x="0" y="159"/>
                      </a:lnTo>
                      <a:lnTo>
                        <a:pt x="0" y="155"/>
                      </a:lnTo>
                      <a:lnTo>
                        <a:pt x="1" y="151"/>
                      </a:lnTo>
                      <a:lnTo>
                        <a:pt x="1" y="145"/>
                      </a:lnTo>
                      <a:lnTo>
                        <a:pt x="4" y="141"/>
                      </a:lnTo>
                      <a:lnTo>
                        <a:pt x="4" y="134"/>
                      </a:lnTo>
                      <a:lnTo>
                        <a:pt x="5" y="129"/>
                      </a:lnTo>
                      <a:lnTo>
                        <a:pt x="5" y="123"/>
                      </a:lnTo>
                      <a:lnTo>
                        <a:pt x="7" y="118"/>
                      </a:lnTo>
                      <a:lnTo>
                        <a:pt x="8" y="111"/>
                      </a:lnTo>
                      <a:lnTo>
                        <a:pt x="10" y="104"/>
                      </a:lnTo>
                      <a:lnTo>
                        <a:pt x="10" y="97"/>
                      </a:lnTo>
                      <a:lnTo>
                        <a:pt x="12" y="91"/>
                      </a:lnTo>
                      <a:lnTo>
                        <a:pt x="12" y="85"/>
                      </a:lnTo>
                      <a:lnTo>
                        <a:pt x="14" y="78"/>
                      </a:lnTo>
                      <a:lnTo>
                        <a:pt x="14" y="72"/>
                      </a:lnTo>
                      <a:lnTo>
                        <a:pt x="16" y="65"/>
                      </a:lnTo>
                      <a:lnTo>
                        <a:pt x="16" y="60"/>
                      </a:lnTo>
                      <a:lnTo>
                        <a:pt x="18" y="53"/>
                      </a:lnTo>
                      <a:lnTo>
                        <a:pt x="18" y="49"/>
                      </a:lnTo>
                      <a:lnTo>
                        <a:pt x="21" y="43"/>
                      </a:lnTo>
                      <a:lnTo>
                        <a:pt x="21" y="39"/>
                      </a:lnTo>
                      <a:lnTo>
                        <a:pt x="21" y="35"/>
                      </a:lnTo>
                      <a:lnTo>
                        <a:pt x="22" y="31"/>
                      </a:lnTo>
                      <a:lnTo>
                        <a:pt x="22" y="28"/>
                      </a:lnTo>
                      <a:lnTo>
                        <a:pt x="23" y="24"/>
                      </a:lnTo>
                      <a:lnTo>
                        <a:pt x="25" y="23"/>
                      </a:lnTo>
                      <a:lnTo>
                        <a:pt x="21" y="13"/>
                      </a:lnTo>
                      <a:lnTo>
                        <a:pt x="27" y="0"/>
                      </a:lnTo>
                      <a:lnTo>
                        <a:pt x="33" y="3"/>
                      </a:lnTo>
                      <a:lnTo>
                        <a:pt x="33" y="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4" name="Freeform 157">
                  <a:extLst>
                    <a:ext uri="{FF2B5EF4-FFF2-40B4-BE49-F238E27FC236}">
                      <a16:creationId xmlns:a16="http://schemas.microsoft.com/office/drawing/2014/main" id="{6B037C55-F97D-139E-D243-D700F4D830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7" y="2047"/>
                  <a:ext cx="66" cy="77"/>
                </a:xfrm>
                <a:custGeom>
                  <a:avLst/>
                  <a:gdLst>
                    <a:gd name="T0" fmla="*/ 0 w 66"/>
                    <a:gd name="T1" fmla="*/ 8 h 77"/>
                    <a:gd name="T2" fmla="*/ 3 w 66"/>
                    <a:gd name="T3" fmla="*/ 14 h 77"/>
                    <a:gd name="T4" fmla="*/ 6 w 66"/>
                    <a:gd name="T5" fmla="*/ 21 h 77"/>
                    <a:gd name="T6" fmla="*/ 10 w 66"/>
                    <a:gd name="T7" fmla="*/ 25 h 77"/>
                    <a:gd name="T8" fmla="*/ 15 w 66"/>
                    <a:gd name="T9" fmla="*/ 30 h 77"/>
                    <a:gd name="T10" fmla="*/ 21 w 66"/>
                    <a:gd name="T11" fmla="*/ 33 h 77"/>
                    <a:gd name="T12" fmla="*/ 28 w 66"/>
                    <a:gd name="T13" fmla="*/ 37 h 77"/>
                    <a:gd name="T14" fmla="*/ 34 w 66"/>
                    <a:gd name="T15" fmla="*/ 40 h 77"/>
                    <a:gd name="T16" fmla="*/ 41 w 66"/>
                    <a:gd name="T17" fmla="*/ 44 h 77"/>
                    <a:gd name="T18" fmla="*/ 47 w 66"/>
                    <a:gd name="T19" fmla="*/ 51 h 77"/>
                    <a:gd name="T20" fmla="*/ 54 w 66"/>
                    <a:gd name="T21" fmla="*/ 58 h 77"/>
                    <a:gd name="T22" fmla="*/ 56 w 66"/>
                    <a:gd name="T23" fmla="*/ 62 h 77"/>
                    <a:gd name="T24" fmla="*/ 61 w 66"/>
                    <a:gd name="T25" fmla="*/ 66 h 77"/>
                    <a:gd name="T26" fmla="*/ 63 w 66"/>
                    <a:gd name="T27" fmla="*/ 72 h 77"/>
                    <a:gd name="T28" fmla="*/ 66 w 66"/>
                    <a:gd name="T29" fmla="*/ 77 h 77"/>
                    <a:gd name="T30" fmla="*/ 58 w 66"/>
                    <a:gd name="T31" fmla="*/ 52 h 77"/>
                    <a:gd name="T32" fmla="*/ 44 w 66"/>
                    <a:gd name="T33" fmla="*/ 37 h 77"/>
                    <a:gd name="T34" fmla="*/ 37 w 66"/>
                    <a:gd name="T35" fmla="*/ 34 h 77"/>
                    <a:gd name="T36" fmla="*/ 33 w 66"/>
                    <a:gd name="T37" fmla="*/ 33 h 77"/>
                    <a:gd name="T38" fmla="*/ 28 w 66"/>
                    <a:gd name="T39" fmla="*/ 30 h 77"/>
                    <a:gd name="T40" fmla="*/ 22 w 66"/>
                    <a:gd name="T41" fmla="*/ 27 h 77"/>
                    <a:gd name="T42" fmla="*/ 17 w 66"/>
                    <a:gd name="T43" fmla="*/ 23 h 77"/>
                    <a:gd name="T44" fmla="*/ 12 w 66"/>
                    <a:gd name="T45" fmla="*/ 19 h 77"/>
                    <a:gd name="T46" fmla="*/ 8 w 66"/>
                    <a:gd name="T47" fmla="*/ 15 h 77"/>
                    <a:gd name="T48" fmla="*/ 7 w 66"/>
                    <a:gd name="T49" fmla="*/ 11 h 77"/>
                    <a:gd name="T50" fmla="*/ 12 w 66"/>
                    <a:gd name="T51" fmla="*/ 8 h 77"/>
                    <a:gd name="T52" fmla="*/ 19 w 66"/>
                    <a:gd name="T53" fmla="*/ 8 h 77"/>
                    <a:gd name="T54" fmla="*/ 26 w 66"/>
                    <a:gd name="T55" fmla="*/ 8 h 77"/>
                    <a:gd name="T56" fmla="*/ 33 w 66"/>
                    <a:gd name="T57" fmla="*/ 10 h 77"/>
                    <a:gd name="T58" fmla="*/ 37 w 66"/>
                    <a:gd name="T59" fmla="*/ 11 h 77"/>
                    <a:gd name="T60" fmla="*/ 44 w 66"/>
                    <a:gd name="T61" fmla="*/ 15 h 77"/>
                    <a:gd name="T62" fmla="*/ 48 w 66"/>
                    <a:gd name="T63" fmla="*/ 21 h 77"/>
                    <a:gd name="T64" fmla="*/ 50 w 66"/>
                    <a:gd name="T65" fmla="*/ 29 h 77"/>
                    <a:gd name="T66" fmla="*/ 52 w 66"/>
                    <a:gd name="T67" fmla="*/ 30 h 77"/>
                    <a:gd name="T68" fmla="*/ 55 w 66"/>
                    <a:gd name="T69" fmla="*/ 32 h 77"/>
                    <a:gd name="T70" fmla="*/ 56 w 66"/>
                    <a:gd name="T71" fmla="*/ 27 h 77"/>
                    <a:gd name="T72" fmla="*/ 56 w 66"/>
                    <a:gd name="T73" fmla="*/ 23 h 77"/>
                    <a:gd name="T74" fmla="*/ 55 w 66"/>
                    <a:gd name="T75" fmla="*/ 18 h 77"/>
                    <a:gd name="T76" fmla="*/ 52 w 66"/>
                    <a:gd name="T77" fmla="*/ 14 h 77"/>
                    <a:gd name="T78" fmla="*/ 48 w 66"/>
                    <a:gd name="T79" fmla="*/ 10 h 77"/>
                    <a:gd name="T80" fmla="*/ 44 w 66"/>
                    <a:gd name="T81" fmla="*/ 5 h 77"/>
                    <a:gd name="T82" fmla="*/ 39 w 66"/>
                    <a:gd name="T83" fmla="*/ 3 h 77"/>
                    <a:gd name="T84" fmla="*/ 36 w 66"/>
                    <a:gd name="T85" fmla="*/ 1 h 77"/>
                    <a:gd name="T86" fmla="*/ 29 w 66"/>
                    <a:gd name="T87" fmla="*/ 0 h 77"/>
                    <a:gd name="T88" fmla="*/ 23 w 66"/>
                    <a:gd name="T89" fmla="*/ 0 h 77"/>
                    <a:gd name="T90" fmla="*/ 17 w 66"/>
                    <a:gd name="T91" fmla="*/ 1 h 77"/>
                    <a:gd name="T92" fmla="*/ 12 w 66"/>
                    <a:gd name="T93" fmla="*/ 3 h 77"/>
                    <a:gd name="T94" fmla="*/ 7 w 66"/>
                    <a:gd name="T95" fmla="*/ 4 h 77"/>
                    <a:gd name="T96" fmla="*/ 4 w 66"/>
                    <a:gd name="T97" fmla="*/ 5 h 77"/>
                    <a:gd name="T98" fmla="*/ 0 w 66"/>
                    <a:gd name="T99" fmla="*/ 7 h 77"/>
                    <a:gd name="T100" fmla="*/ 0 w 66"/>
                    <a:gd name="T101" fmla="*/ 8 h 77"/>
                    <a:gd name="T102" fmla="*/ 0 w 66"/>
                    <a:gd name="T103" fmla="*/ 8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6" h="77">
                      <a:moveTo>
                        <a:pt x="0" y="8"/>
                      </a:moveTo>
                      <a:lnTo>
                        <a:pt x="3" y="14"/>
                      </a:lnTo>
                      <a:lnTo>
                        <a:pt x="6" y="21"/>
                      </a:lnTo>
                      <a:lnTo>
                        <a:pt x="10" y="25"/>
                      </a:lnTo>
                      <a:lnTo>
                        <a:pt x="15" y="30"/>
                      </a:lnTo>
                      <a:lnTo>
                        <a:pt x="21" y="33"/>
                      </a:lnTo>
                      <a:lnTo>
                        <a:pt x="28" y="37"/>
                      </a:lnTo>
                      <a:lnTo>
                        <a:pt x="34" y="40"/>
                      </a:lnTo>
                      <a:lnTo>
                        <a:pt x="41" y="44"/>
                      </a:lnTo>
                      <a:lnTo>
                        <a:pt x="47" y="51"/>
                      </a:lnTo>
                      <a:lnTo>
                        <a:pt x="54" y="58"/>
                      </a:lnTo>
                      <a:lnTo>
                        <a:pt x="56" y="62"/>
                      </a:lnTo>
                      <a:lnTo>
                        <a:pt x="61" y="66"/>
                      </a:lnTo>
                      <a:lnTo>
                        <a:pt x="63" y="72"/>
                      </a:lnTo>
                      <a:lnTo>
                        <a:pt x="66" y="77"/>
                      </a:lnTo>
                      <a:lnTo>
                        <a:pt x="58" y="52"/>
                      </a:lnTo>
                      <a:lnTo>
                        <a:pt x="44" y="37"/>
                      </a:lnTo>
                      <a:lnTo>
                        <a:pt x="37" y="34"/>
                      </a:lnTo>
                      <a:lnTo>
                        <a:pt x="33" y="33"/>
                      </a:lnTo>
                      <a:lnTo>
                        <a:pt x="28" y="30"/>
                      </a:lnTo>
                      <a:lnTo>
                        <a:pt x="22" y="27"/>
                      </a:lnTo>
                      <a:lnTo>
                        <a:pt x="17" y="23"/>
                      </a:lnTo>
                      <a:lnTo>
                        <a:pt x="12" y="19"/>
                      </a:lnTo>
                      <a:lnTo>
                        <a:pt x="8" y="15"/>
                      </a:lnTo>
                      <a:lnTo>
                        <a:pt x="7" y="11"/>
                      </a:lnTo>
                      <a:lnTo>
                        <a:pt x="12" y="8"/>
                      </a:lnTo>
                      <a:lnTo>
                        <a:pt x="19" y="8"/>
                      </a:lnTo>
                      <a:lnTo>
                        <a:pt x="26" y="8"/>
                      </a:lnTo>
                      <a:lnTo>
                        <a:pt x="33" y="10"/>
                      </a:lnTo>
                      <a:lnTo>
                        <a:pt x="37" y="11"/>
                      </a:lnTo>
                      <a:lnTo>
                        <a:pt x="44" y="15"/>
                      </a:lnTo>
                      <a:lnTo>
                        <a:pt x="48" y="21"/>
                      </a:lnTo>
                      <a:lnTo>
                        <a:pt x="50" y="29"/>
                      </a:lnTo>
                      <a:lnTo>
                        <a:pt x="52" y="30"/>
                      </a:lnTo>
                      <a:lnTo>
                        <a:pt x="55" y="32"/>
                      </a:lnTo>
                      <a:lnTo>
                        <a:pt x="56" y="27"/>
                      </a:lnTo>
                      <a:lnTo>
                        <a:pt x="56" y="23"/>
                      </a:lnTo>
                      <a:lnTo>
                        <a:pt x="55" y="18"/>
                      </a:lnTo>
                      <a:lnTo>
                        <a:pt x="52" y="14"/>
                      </a:lnTo>
                      <a:lnTo>
                        <a:pt x="48" y="10"/>
                      </a:lnTo>
                      <a:lnTo>
                        <a:pt x="44" y="5"/>
                      </a:lnTo>
                      <a:lnTo>
                        <a:pt x="39" y="3"/>
                      </a:lnTo>
                      <a:lnTo>
                        <a:pt x="36" y="1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7" y="1"/>
                      </a:lnTo>
                      <a:lnTo>
                        <a:pt x="12" y="3"/>
                      </a:lnTo>
                      <a:lnTo>
                        <a:pt x="7" y="4"/>
                      </a:lnTo>
                      <a:lnTo>
                        <a:pt x="4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5" name="Freeform 158">
                  <a:extLst>
                    <a:ext uri="{FF2B5EF4-FFF2-40B4-BE49-F238E27FC236}">
                      <a16:creationId xmlns:a16="http://schemas.microsoft.com/office/drawing/2014/main" id="{183AF35F-BDDD-843E-5E76-600A2F9EED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" y="1793"/>
                  <a:ext cx="281" cy="258"/>
                </a:xfrm>
                <a:custGeom>
                  <a:avLst/>
                  <a:gdLst>
                    <a:gd name="T0" fmla="*/ 281 w 281"/>
                    <a:gd name="T1" fmla="*/ 257 h 258"/>
                    <a:gd name="T2" fmla="*/ 8 w 281"/>
                    <a:gd name="T3" fmla="*/ 0 h 258"/>
                    <a:gd name="T4" fmla="*/ 0 w 281"/>
                    <a:gd name="T5" fmla="*/ 2 h 258"/>
                    <a:gd name="T6" fmla="*/ 272 w 281"/>
                    <a:gd name="T7" fmla="*/ 258 h 258"/>
                    <a:gd name="T8" fmla="*/ 281 w 281"/>
                    <a:gd name="T9" fmla="*/ 257 h 258"/>
                    <a:gd name="T10" fmla="*/ 281 w 281"/>
                    <a:gd name="T11" fmla="*/ 257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1" h="258">
                      <a:moveTo>
                        <a:pt x="281" y="257"/>
                      </a:move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272" y="258"/>
                      </a:lnTo>
                      <a:lnTo>
                        <a:pt x="281" y="257"/>
                      </a:lnTo>
                      <a:lnTo>
                        <a:pt x="281" y="2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6" name="Freeform 159">
                  <a:extLst>
                    <a:ext uri="{FF2B5EF4-FFF2-40B4-BE49-F238E27FC236}">
                      <a16:creationId xmlns:a16="http://schemas.microsoft.com/office/drawing/2014/main" id="{694D2D30-05D5-7924-69B7-9D5AF42FCD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2" y="2134"/>
                  <a:ext cx="83" cy="41"/>
                </a:xfrm>
                <a:custGeom>
                  <a:avLst/>
                  <a:gdLst>
                    <a:gd name="T0" fmla="*/ 39 w 83"/>
                    <a:gd name="T1" fmla="*/ 0 h 41"/>
                    <a:gd name="T2" fmla="*/ 33 w 83"/>
                    <a:gd name="T3" fmla="*/ 0 h 41"/>
                    <a:gd name="T4" fmla="*/ 28 w 83"/>
                    <a:gd name="T5" fmla="*/ 0 h 41"/>
                    <a:gd name="T6" fmla="*/ 22 w 83"/>
                    <a:gd name="T7" fmla="*/ 0 h 41"/>
                    <a:gd name="T8" fmla="*/ 17 w 83"/>
                    <a:gd name="T9" fmla="*/ 0 h 41"/>
                    <a:gd name="T10" fmla="*/ 11 w 83"/>
                    <a:gd name="T11" fmla="*/ 0 h 41"/>
                    <a:gd name="T12" fmla="*/ 7 w 83"/>
                    <a:gd name="T13" fmla="*/ 4 h 41"/>
                    <a:gd name="T14" fmla="*/ 3 w 83"/>
                    <a:gd name="T15" fmla="*/ 7 h 41"/>
                    <a:gd name="T16" fmla="*/ 1 w 83"/>
                    <a:gd name="T17" fmla="*/ 13 h 41"/>
                    <a:gd name="T18" fmla="*/ 0 w 83"/>
                    <a:gd name="T19" fmla="*/ 19 h 41"/>
                    <a:gd name="T20" fmla="*/ 0 w 83"/>
                    <a:gd name="T21" fmla="*/ 23 h 41"/>
                    <a:gd name="T22" fmla="*/ 1 w 83"/>
                    <a:gd name="T23" fmla="*/ 27 h 41"/>
                    <a:gd name="T24" fmla="*/ 6 w 83"/>
                    <a:gd name="T25" fmla="*/ 33 h 41"/>
                    <a:gd name="T26" fmla="*/ 8 w 83"/>
                    <a:gd name="T27" fmla="*/ 36 h 41"/>
                    <a:gd name="T28" fmla="*/ 14 w 83"/>
                    <a:gd name="T29" fmla="*/ 38 h 41"/>
                    <a:gd name="T30" fmla="*/ 18 w 83"/>
                    <a:gd name="T31" fmla="*/ 38 h 41"/>
                    <a:gd name="T32" fmla="*/ 25 w 83"/>
                    <a:gd name="T33" fmla="*/ 40 h 41"/>
                    <a:gd name="T34" fmla="*/ 32 w 83"/>
                    <a:gd name="T35" fmla="*/ 40 h 41"/>
                    <a:gd name="T36" fmla="*/ 39 w 83"/>
                    <a:gd name="T37" fmla="*/ 40 h 41"/>
                    <a:gd name="T38" fmla="*/ 43 w 83"/>
                    <a:gd name="T39" fmla="*/ 40 h 41"/>
                    <a:gd name="T40" fmla="*/ 47 w 83"/>
                    <a:gd name="T41" fmla="*/ 40 h 41"/>
                    <a:gd name="T42" fmla="*/ 51 w 83"/>
                    <a:gd name="T43" fmla="*/ 40 h 41"/>
                    <a:gd name="T44" fmla="*/ 57 w 83"/>
                    <a:gd name="T45" fmla="*/ 41 h 41"/>
                    <a:gd name="T46" fmla="*/ 63 w 83"/>
                    <a:gd name="T47" fmla="*/ 40 h 41"/>
                    <a:gd name="T48" fmla="*/ 73 w 83"/>
                    <a:gd name="T49" fmla="*/ 38 h 41"/>
                    <a:gd name="T50" fmla="*/ 76 w 83"/>
                    <a:gd name="T51" fmla="*/ 36 h 41"/>
                    <a:gd name="T52" fmla="*/ 79 w 83"/>
                    <a:gd name="T53" fmla="*/ 33 h 41"/>
                    <a:gd name="T54" fmla="*/ 81 w 83"/>
                    <a:gd name="T55" fmla="*/ 30 h 41"/>
                    <a:gd name="T56" fmla="*/ 83 w 83"/>
                    <a:gd name="T57" fmla="*/ 26 h 41"/>
                    <a:gd name="T58" fmla="*/ 81 w 83"/>
                    <a:gd name="T59" fmla="*/ 18 h 41"/>
                    <a:gd name="T60" fmla="*/ 79 w 83"/>
                    <a:gd name="T61" fmla="*/ 12 h 41"/>
                    <a:gd name="T62" fmla="*/ 74 w 83"/>
                    <a:gd name="T63" fmla="*/ 8 h 41"/>
                    <a:gd name="T64" fmla="*/ 70 w 83"/>
                    <a:gd name="T65" fmla="*/ 5 h 41"/>
                    <a:gd name="T66" fmla="*/ 63 w 83"/>
                    <a:gd name="T67" fmla="*/ 2 h 41"/>
                    <a:gd name="T68" fmla="*/ 59 w 83"/>
                    <a:gd name="T69" fmla="*/ 2 h 41"/>
                    <a:gd name="T70" fmla="*/ 54 w 83"/>
                    <a:gd name="T71" fmla="*/ 1 h 41"/>
                    <a:gd name="T72" fmla="*/ 48 w 83"/>
                    <a:gd name="T73" fmla="*/ 1 h 41"/>
                    <a:gd name="T74" fmla="*/ 45 w 83"/>
                    <a:gd name="T75" fmla="*/ 0 h 41"/>
                    <a:gd name="T76" fmla="*/ 43 w 83"/>
                    <a:gd name="T77" fmla="*/ 0 h 41"/>
                    <a:gd name="T78" fmla="*/ 40 w 83"/>
                    <a:gd name="T79" fmla="*/ 0 h 41"/>
                    <a:gd name="T80" fmla="*/ 39 w 83"/>
                    <a:gd name="T81" fmla="*/ 0 h 41"/>
                    <a:gd name="T82" fmla="*/ 39 w 83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3" h="41">
                      <a:moveTo>
                        <a:pt x="39" y="0"/>
                      </a:moveTo>
                      <a:lnTo>
                        <a:pt x="33" y="0"/>
                      </a:lnTo>
                      <a:lnTo>
                        <a:pt x="28" y="0"/>
                      </a:lnTo>
                      <a:lnTo>
                        <a:pt x="22" y="0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7" y="4"/>
                      </a:lnTo>
                      <a:lnTo>
                        <a:pt x="3" y="7"/>
                      </a:lnTo>
                      <a:lnTo>
                        <a:pt x="1" y="13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1" y="27"/>
                      </a:lnTo>
                      <a:lnTo>
                        <a:pt x="6" y="33"/>
                      </a:lnTo>
                      <a:lnTo>
                        <a:pt x="8" y="36"/>
                      </a:lnTo>
                      <a:lnTo>
                        <a:pt x="14" y="38"/>
                      </a:lnTo>
                      <a:lnTo>
                        <a:pt x="18" y="38"/>
                      </a:lnTo>
                      <a:lnTo>
                        <a:pt x="25" y="40"/>
                      </a:lnTo>
                      <a:lnTo>
                        <a:pt x="32" y="40"/>
                      </a:lnTo>
                      <a:lnTo>
                        <a:pt x="39" y="40"/>
                      </a:lnTo>
                      <a:lnTo>
                        <a:pt x="43" y="40"/>
                      </a:lnTo>
                      <a:lnTo>
                        <a:pt x="47" y="40"/>
                      </a:lnTo>
                      <a:lnTo>
                        <a:pt x="51" y="40"/>
                      </a:lnTo>
                      <a:lnTo>
                        <a:pt x="57" y="41"/>
                      </a:lnTo>
                      <a:lnTo>
                        <a:pt x="63" y="40"/>
                      </a:lnTo>
                      <a:lnTo>
                        <a:pt x="73" y="38"/>
                      </a:lnTo>
                      <a:lnTo>
                        <a:pt x="76" y="36"/>
                      </a:lnTo>
                      <a:lnTo>
                        <a:pt x="79" y="33"/>
                      </a:lnTo>
                      <a:lnTo>
                        <a:pt x="81" y="30"/>
                      </a:lnTo>
                      <a:lnTo>
                        <a:pt x="83" y="26"/>
                      </a:lnTo>
                      <a:lnTo>
                        <a:pt x="81" y="18"/>
                      </a:lnTo>
                      <a:lnTo>
                        <a:pt x="79" y="12"/>
                      </a:lnTo>
                      <a:lnTo>
                        <a:pt x="74" y="8"/>
                      </a:lnTo>
                      <a:lnTo>
                        <a:pt x="70" y="5"/>
                      </a:lnTo>
                      <a:lnTo>
                        <a:pt x="63" y="2"/>
                      </a:lnTo>
                      <a:lnTo>
                        <a:pt x="59" y="2"/>
                      </a:lnTo>
                      <a:lnTo>
                        <a:pt x="54" y="1"/>
                      </a:lnTo>
                      <a:lnTo>
                        <a:pt x="48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7" name="Freeform 160">
                  <a:extLst>
                    <a:ext uri="{FF2B5EF4-FFF2-40B4-BE49-F238E27FC236}">
                      <a16:creationId xmlns:a16="http://schemas.microsoft.com/office/drawing/2014/main" id="{AE11FF6D-E148-125D-9E36-95E126D829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0" y="2145"/>
                  <a:ext cx="76" cy="115"/>
                </a:xfrm>
                <a:custGeom>
                  <a:avLst/>
                  <a:gdLst>
                    <a:gd name="T0" fmla="*/ 11 w 76"/>
                    <a:gd name="T1" fmla="*/ 115 h 115"/>
                    <a:gd name="T2" fmla="*/ 10 w 76"/>
                    <a:gd name="T3" fmla="*/ 110 h 115"/>
                    <a:gd name="T4" fmla="*/ 10 w 76"/>
                    <a:gd name="T5" fmla="*/ 106 h 115"/>
                    <a:gd name="T6" fmla="*/ 10 w 76"/>
                    <a:gd name="T7" fmla="*/ 100 h 115"/>
                    <a:gd name="T8" fmla="*/ 10 w 76"/>
                    <a:gd name="T9" fmla="*/ 96 h 115"/>
                    <a:gd name="T10" fmla="*/ 8 w 76"/>
                    <a:gd name="T11" fmla="*/ 89 h 115"/>
                    <a:gd name="T12" fmla="*/ 8 w 76"/>
                    <a:gd name="T13" fmla="*/ 85 h 115"/>
                    <a:gd name="T14" fmla="*/ 8 w 76"/>
                    <a:gd name="T15" fmla="*/ 80 h 115"/>
                    <a:gd name="T16" fmla="*/ 8 w 76"/>
                    <a:gd name="T17" fmla="*/ 74 h 115"/>
                    <a:gd name="T18" fmla="*/ 8 w 76"/>
                    <a:gd name="T19" fmla="*/ 69 h 115"/>
                    <a:gd name="T20" fmla="*/ 8 w 76"/>
                    <a:gd name="T21" fmla="*/ 64 h 115"/>
                    <a:gd name="T22" fmla="*/ 8 w 76"/>
                    <a:gd name="T23" fmla="*/ 59 h 115"/>
                    <a:gd name="T24" fmla="*/ 8 w 76"/>
                    <a:gd name="T25" fmla="*/ 53 h 115"/>
                    <a:gd name="T26" fmla="*/ 8 w 76"/>
                    <a:gd name="T27" fmla="*/ 49 h 115"/>
                    <a:gd name="T28" fmla="*/ 10 w 76"/>
                    <a:gd name="T29" fmla="*/ 45 h 115"/>
                    <a:gd name="T30" fmla="*/ 10 w 76"/>
                    <a:gd name="T31" fmla="*/ 40 h 115"/>
                    <a:gd name="T32" fmla="*/ 11 w 76"/>
                    <a:gd name="T33" fmla="*/ 37 h 115"/>
                    <a:gd name="T34" fmla="*/ 14 w 76"/>
                    <a:gd name="T35" fmla="*/ 27 h 115"/>
                    <a:gd name="T36" fmla="*/ 18 w 76"/>
                    <a:gd name="T37" fmla="*/ 20 h 115"/>
                    <a:gd name="T38" fmla="*/ 24 w 76"/>
                    <a:gd name="T39" fmla="*/ 15 h 115"/>
                    <a:gd name="T40" fmla="*/ 30 w 76"/>
                    <a:gd name="T41" fmla="*/ 12 h 115"/>
                    <a:gd name="T42" fmla="*/ 35 w 76"/>
                    <a:gd name="T43" fmla="*/ 9 h 115"/>
                    <a:gd name="T44" fmla="*/ 39 w 76"/>
                    <a:gd name="T45" fmla="*/ 8 h 115"/>
                    <a:gd name="T46" fmla="*/ 43 w 76"/>
                    <a:gd name="T47" fmla="*/ 8 h 115"/>
                    <a:gd name="T48" fmla="*/ 48 w 76"/>
                    <a:gd name="T49" fmla="*/ 8 h 115"/>
                    <a:gd name="T50" fmla="*/ 54 w 76"/>
                    <a:gd name="T51" fmla="*/ 8 h 115"/>
                    <a:gd name="T52" fmla="*/ 61 w 76"/>
                    <a:gd name="T53" fmla="*/ 9 h 115"/>
                    <a:gd name="T54" fmla="*/ 68 w 76"/>
                    <a:gd name="T55" fmla="*/ 12 h 115"/>
                    <a:gd name="T56" fmla="*/ 76 w 76"/>
                    <a:gd name="T57" fmla="*/ 15 h 115"/>
                    <a:gd name="T58" fmla="*/ 76 w 76"/>
                    <a:gd name="T59" fmla="*/ 4 h 115"/>
                    <a:gd name="T60" fmla="*/ 66 w 76"/>
                    <a:gd name="T61" fmla="*/ 1 h 115"/>
                    <a:gd name="T62" fmla="*/ 58 w 76"/>
                    <a:gd name="T63" fmla="*/ 1 h 115"/>
                    <a:gd name="T64" fmla="*/ 50 w 76"/>
                    <a:gd name="T65" fmla="*/ 0 h 115"/>
                    <a:gd name="T66" fmla="*/ 43 w 76"/>
                    <a:gd name="T67" fmla="*/ 1 h 115"/>
                    <a:gd name="T68" fmla="*/ 35 w 76"/>
                    <a:gd name="T69" fmla="*/ 1 h 115"/>
                    <a:gd name="T70" fmla="*/ 28 w 76"/>
                    <a:gd name="T71" fmla="*/ 4 h 115"/>
                    <a:gd name="T72" fmla="*/ 22 w 76"/>
                    <a:gd name="T73" fmla="*/ 8 h 115"/>
                    <a:gd name="T74" fmla="*/ 18 w 76"/>
                    <a:gd name="T75" fmla="*/ 12 h 115"/>
                    <a:gd name="T76" fmla="*/ 11 w 76"/>
                    <a:gd name="T77" fmla="*/ 18 h 115"/>
                    <a:gd name="T78" fmla="*/ 7 w 76"/>
                    <a:gd name="T79" fmla="*/ 25 h 115"/>
                    <a:gd name="T80" fmla="*/ 6 w 76"/>
                    <a:gd name="T81" fmla="*/ 29 h 115"/>
                    <a:gd name="T82" fmla="*/ 4 w 76"/>
                    <a:gd name="T83" fmla="*/ 34 h 115"/>
                    <a:gd name="T84" fmla="*/ 3 w 76"/>
                    <a:gd name="T85" fmla="*/ 40 h 115"/>
                    <a:gd name="T86" fmla="*/ 3 w 76"/>
                    <a:gd name="T87" fmla="*/ 45 h 115"/>
                    <a:gd name="T88" fmla="*/ 2 w 76"/>
                    <a:gd name="T89" fmla="*/ 51 h 115"/>
                    <a:gd name="T90" fmla="*/ 0 w 76"/>
                    <a:gd name="T91" fmla="*/ 58 h 115"/>
                    <a:gd name="T92" fmla="*/ 0 w 76"/>
                    <a:gd name="T93" fmla="*/ 64 h 115"/>
                    <a:gd name="T94" fmla="*/ 2 w 76"/>
                    <a:gd name="T95" fmla="*/ 73 h 115"/>
                    <a:gd name="T96" fmla="*/ 2 w 76"/>
                    <a:gd name="T97" fmla="*/ 77 h 115"/>
                    <a:gd name="T98" fmla="*/ 2 w 76"/>
                    <a:gd name="T99" fmla="*/ 81 h 115"/>
                    <a:gd name="T100" fmla="*/ 2 w 76"/>
                    <a:gd name="T101" fmla="*/ 85 h 115"/>
                    <a:gd name="T102" fmla="*/ 2 w 76"/>
                    <a:gd name="T103" fmla="*/ 89 h 115"/>
                    <a:gd name="T104" fmla="*/ 2 w 76"/>
                    <a:gd name="T105" fmla="*/ 93 h 115"/>
                    <a:gd name="T106" fmla="*/ 2 w 76"/>
                    <a:gd name="T107" fmla="*/ 99 h 115"/>
                    <a:gd name="T108" fmla="*/ 3 w 76"/>
                    <a:gd name="T109" fmla="*/ 104 h 115"/>
                    <a:gd name="T110" fmla="*/ 4 w 76"/>
                    <a:gd name="T111" fmla="*/ 109 h 115"/>
                    <a:gd name="T112" fmla="*/ 11 w 76"/>
                    <a:gd name="T113" fmla="*/ 115 h 115"/>
                    <a:gd name="T114" fmla="*/ 11 w 76"/>
                    <a:gd name="T115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6" h="115">
                      <a:moveTo>
                        <a:pt x="11" y="115"/>
                      </a:moveTo>
                      <a:lnTo>
                        <a:pt x="10" y="110"/>
                      </a:lnTo>
                      <a:lnTo>
                        <a:pt x="10" y="106"/>
                      </a:lnTo>
                      <a:lnTo>
                        <a:pt x="10" y="100"/>
                      </a:lnTo>
                      <a:lnTo>
                        <a:pt x="10" y="96"/>
                      </a:lnTo>
                      <a:lnTo>
                        <a:pt x="8" y="89"/>
                      </a:lnTo>
                      <a:lnTo>
                        <a:pt x="8" y="85"/>
                      </a:lnTo>
                      <a:lnTo>
                        <a:pt x="8" y="80"/>
                      </a:lnTo>
                      <a:lnTo>
                        <a:pt x="8" y="74"/>
                      </a:lnTo>
                      <a:lnTo>
                        <a:pt x="8" y="69"/>
                      </a:lnTo>
                      <a:lnTo>
                        <a:pt x="8" y="64"/>
                      </a:lnTo>
                      <a:lnTo>
                        <a:pt x="8" y="59"/>
                      </a:lnTo>
                      <a:lnTo>
                        <a:pt x="8" y="53"/>
                      </a:lnTo>
                      <a:lnTo>
                        <a:pt x="8" y="49"/>
                      </a:lnTo>
                      <a:lnTo>
                        <a:pt x="10" y="45"/>
                      </a:lnTo>
                      <a:lnTo>
                        <a:pt x="10" y="40"/>
                      </a:lnTo>
                      <a:lnTo>
                        <a:pt x="11" y="37"/>
                      </a:lnTo>
                      <a:lnTo>
                        <a:pt x="14" y="27"/>
                      </a:lnTo>
                      <a:lnTo>
                        <a:pt x="18" y="20"/>
                      </a:lnTo>
                      <a:lnTo>
                        <a:pt x="24" y="15"/>
                      </a:lnTo>
                      <a:lnTo>
                        <a:pt x="30" y="12"/>
                      </a:lnTo>
                      <a:lnTo>
                        <a:pt x="35" y="9"/>
                      </a:lnTo>
                      <a:lnTo>
                        <a:pt x="39" y="8"/>
                      </a:lnTo>
                      <a:lnTo>
                        <a:pt x="43" y="8"/>
                      </a:lnTo>
                      <a:lnTo>
                        <a:pt x="48" y="8"/>
                      </a:lnTo>
                      <a:lnTo>
                        <a:pt x="54" y="8"/>
                      </a:lnTo>
                      <a:lnTo>
                        <a:pt x="61" y="9"/>
                      </a:lnTo>
                      <a:lnTo>
                        <a:pt x="68" y="12"/>
                      </a:lnTo>
                      <a:lnTo>
                        <a:pt x="76" y="15"/>
                      </a:lnTo>
                      <a:lnTo>
                        <a:pt x="76" y="4"/>
                      </a:lnTo>
                      <a:lnTo>
                        <a:pt x="66" y="1"/>
                      </a:lnTo>
                      <a:lnTo>
                        <a:pt x="58" y="1"/>
                      </a:lnTo>
                      <a:lnTo>
                        <a:pt x="50" y="0"/>
                      </a:lnTo>
                      <a:lnTo>
                        <a:pt x="43" y="1"/>
                      </a:lnTo>
                      <a:lnTo>
                        <a:pt x="35" y="1"/>
                      </a:lnTo>
                      <a:lnTo>
                        <a:pt x="28" y="4"/>
                      </a:lnTo>
                      <a:lnTo>
                        <a:pt x="22" y="8"/>
                      </a:lnTo>
                      <a:lnTo>
                        <a:pt x="18" y="12"/>
                      </a:lnTo>
                      <a:lnTo>
                        <a:pt x="11" y="18"/>
                      </a:lnTo>
                      <a:lnTo>
                        <a:pt x="7" y="25"/>
                      </a:lnTo>
                      <a:lnTo>
                        <a:pt x="6" y="29"/>
                      </a:lnTo>
                      <a:lnTo>
                        <a:pt x="4" y="34"/>
                      </a:lnTo>
                      <a:lnTo>
                        <a:pt x="3" y="40"/>
                      </a:lnTo>
                      <a:lnTo>
                        <a:pt x="3" y="45"/>
                      </a:lnTo>
                      <a:lnTo>
                        <a:pt x="2" y="51"/>
                      </a:lnTo>
                      <a:lnTo>
                        <a:pt x="0" y="58"/>
                      </a:lnTo>
                      <a:lnTo>
                        <a:pt x="0" y="64"/>
                      </a:lnTo>
                      <a:lnTo>
                        <a:pt x="2" y="73"/>
                      </a:lnTo>
                      <a:lnTo>
                        <a:pt x="2" y="77"/>
                      </a:lnTo>
                      <a:lnTo>
                        <a:pt x="2" y="81"/>
                      </a:lnTo>
                      <a:lnTo>
                        <a:pt x="2" y="85"/>
                      </a:lnTo>
                      <a:lnTo>
                        <a:pt x="2" y="89"/>
                      </a:lnTo>
                      <a:lnTo>
                        <a:pt x="2" y="93"/>
                      </a:lnTo>
                      <a:lnTo>
                        <a:pt x="2" y="99"/>
                      </a:lnTo>
                      <a:lnTo>
                        <a:pt x="3" y="104"/>
                      </a:lnTo>
                      <a:lnTo>
                        <a:pt x="4" y="109"/>
                      </a:lnTo>
                      <a:lnTo>
                        <a:pt x="11" y="115"/>
                      </a:lnTo>
                      <a:lnTo>
                        <a:pt x="11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8" name="Freeform 161">
                  <a:extLst>
                    <a:ext uri="{FF2B5EF4-FFF2-40B4-BE49-F238E27FC236}">
                      <a16:creationId xmlns:a16="http://schemas.microsoft.com/office/drawing/2014/main" id="{3E73515D-EA74-3754-6FF4-2F6FD10D44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1" y="2128"/>
                  <a:ext cx="96" cy="55"/>
                </a:xfrm>
                <a:custGeom>
                  <a:avLst/>
                  <a:gdLst>
                    <a:gd name="T0" fmla="*/ 58 w 96"/>
                    <a:gd name="T1" fmla="*/ 0 h 55"/>
                    <a:gd name="T2" fmla="*/ 43 w 96"/>
                    <a:gd name="T3" fmla="*/ 0 h 55"/>
                    <a:gd name="T4" fmla="*/ 28 w 96"/>
                    <a:gd name="T5" fmla="*/ 2 h 55"/>
                    <a:gd name="T6" fmla="*/ 14 w 96"/>
                    <a:gd name="T7" fmla="*/ 8 h 55"/>
                    <a:gd name="T8" fmla="*/ 7 w 96"/>
                    <a:gd name="T9" fmla="*/ 15 h 55"/>
                    <a:gd name="T10" fmla="*/ 6 w 96"/>
                    <a:gd name="T11" fmla="*/ 24 h 55"/>
                    <a:gd name="T12" fmla="*/ 8 w 96"/>
                    <a:gd name="T13" fmla="*/ 26 h 55"/>
                    <a:gd name="T14" fmla="*/ 11 w 96"/>
                    <a:gd name="T15" fmla="*/ 18 h 55"/>
                    <a:gd name="T16" fmla="*/ 21 w 96"/>
                    <a:gd name="T17" fmla="*/ 10 h 55"/>
                    <a:gd name="T18" fmla="*/ 36 w 96"/>
                    <a:gd name="T19" fmla="*/ 6 h 55"/>
                    <a:gd name="T20" fmla="*/ 50 w 96"/>
                    <a:gd name="T21" fmla="*/ 6 h 55"/>
                    <a:gd name="T22" fmla="*/ 63 w 96"/>
                    <a:gd name="T23" fmla="*/ 6 h 55"/>
                    <a:gd name="T24" fmla="*/ 76 w 96"/>
                    <a:gd name="T25" fmla="*/ 10 h 55"/>
                    <a:gd name="T26" fmla="*/ 85 w 96"/>
                    <a:gd name="T27" fmla="*/ 18 h 55"/>
                    <a:gd name="T28" fmla="*/ 90 w 96"/>
                    <a:gd name="T29" fmla="*/ 31 h 55"/>
                    <a:gd name="T30" fmla="*/ 83 w 96"/>
                    <a:gd name="T31" fmla="*/ 42 h 55"/>
                    <a:gd name="T32" fmla="*/ 70 w 96"/>
                    <a:gd name="T33" fmla="*/ 47 h 55"/>
                    <a:gd name="T34" fmla="*/ 58 w 96"/>
                    <a:gd name="T35" fmla="*/ 48 h 55"/>
                    <a:gd name="T36" fmla="*/ 44 w 96"/>
                    <a:gd name="T37" fmla="*/ 48 h 55"/>
                    <a:gd name="T38" fmla="*/ 33 w 96"/>
                    <a:gd name="T39" fmla="*/ 48 h 55"/>
                    <a:gd name="T40" fmla="*/ 22 w 96"/>
                    <a:gd name="T41" fmla="*/ 44 h 55"/>
                    <a:gd name="T42" fmla="*/ 11 w 96"/>
                    <a:gd name="T43" fmla="*/ 36 h 55"/>
                    <a:gd name="T44" fmla="*/ 1 w 96"/>
                    <a:gd name="T45" fmla="*/ 29 h 55"/>
                    <a:gd name="T46" fmla="*/ 4 w 96"/>
                    <a:gd name="T47" fmla="*/ 37 h 55"/>
                    <a:gd name="T48" fmla="*/ 18 w 96"/>
                    <a:gd name="T49" fmla="*/ 48 h 55"/>
                    <a:gd name="T50" fmla="*/ 36 w 96"/>
                    <a:gd name="T51" fmla="*/ 53 h 55"/>
                    <a:gd name="T52" fmla="*/ 48 w 96"/>
                    <a:gd name="T53" fmla="*/ 54 h 55"/>
                    <a:gd name="T54" fmla="*/ 58 w 96"/>
                    <a:gd name="T55" fmla="*/ 54 h 55"/>
                    <a:gd name="T56" fmla="*/ 68 w 96"/>
                    <a:gd name="T57" fmla="*/ 54 h 55"/>
                    <a:gd name="T58" fmla="*/ 79 w 96"/>
                    <a:gd name="T59" fmla="*/ 53 h 55"/>
                    <a:gd name="T60" fmla="*/ 88 w 96"/>
                    <a:gd name="T61" fmla="*/ 48 h 55"/>
                    <a:gd name="T62" fmla="*/ 95 w 96"/>
                    <a:gd name="T63" fmla="*/ 39 h 55"/>
                    <a:gd name="T64" fmla="*/ 96 w 96"/>
                    <a:gd name="T65" fmla="*/ 25 h 55"/>
                    <a:gd name="T66" fmla="*/ 91 w 96"/>
                    <a:gd name="T67" fmla="*/ 13 h 55"/>
                    <a:gd name="T68" fmla="*/ 81 w 96"/>
                    <a:gd name="T69" fmla="*/ 6 h 55"/>
                    <a:gd name="T70" fmla="*/ 70 w 96"/>
                    <a:gd name="T71" fmla="*/ 2 h 55"/>
                    <a:gd name="T72" fmla="*/ 66 w 96"/>
                    <a:gd name="T7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6" h="55">
                      <a:moveTo>
                        <a:pt x="66" y="0"/>
                      </a:moveTo>
                      <a:lnTo>
                        <a:pt x="58" y="0"/>
                      </a:lnTo>
                      <a:lnTo>
                        <a:pt x="50" y="0"/>
                      </a:lnTo>
                      <a:lnTo>
                        <a:pt x="43" y="0"/>
                      </a:lnTo>
                      <a:lnTo>
                        <a:pt x="36" y="2"/>
                      </a:lnTo>
                      <a:lnTo>
                        <a:pt x="28" y="2"/>
                      </a:lnTo>
                      <a:lnTo>
                        <a:pt x="21" y="4"/>
                      </a:lnTo>
                      <a:lnTo>
                        <a:pt x="14" y="8"/>
                      </a:lnTo>
                      <a:lnTo>
                        <a:pt x="8" y="14"/>
                      </a:lnTo>
                      <a:lnTo>
                        <a:pt x="7" y="15"/>
                      </a:lnTo>
                      <a:lnTo>
                        <a:pt x="7" y="19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8" y="26"/>
                      </a:lnTo>
                      <a:lnTo>
                        <a:pt x="10" y="26"/>
                      </a:lnTo>
                      <a:lnTo>
                        <a:pt x="11" y="18"/>
                      </a:lnTo>
                      <a:lnTo>
                        <a:pt x="17" y="14"/>
                      </a:lnTo>
                      <a:lnTo>
                        <a:pt x="21" y="10"/>
                      </a:lnTo>
                      <a:lnTo>
                        <a:pt x="29" y="8"/>
                      </a:lnTo>
                      <a:lnTo>
                        <a:pt x="36" y="6"/>
                      </a:lnTo>
                      <a:lnTo>
                        <a:pt x="43" y="6"/>
                      </a:lnTo>
                      <a:lnTo>
                        <a:pt x="50" y="6"/>
                      </a:lnTo>
                      <a:lnTo>
                        <a:pt x="58" y="6"/>
                      </a:lnTo>
                      <a:lnTo>
                        <a:pt x="63" y="6"/>
                      </a:lnTo>
                      <a:lnTo>
                        <a:pt x="70" y="7"/>
                      </a:lnTo>
                      <a:lnTo>
                        <a:pt x="76" y="10"/>
                      </a:lnTo>
                      <a:lnTo>
                        <a:pt x="81" y="14"/>
                      </a:lnTo>
                      <a:lnTo>
                        <a:pt x="85" y="18"/>
                      </a:lnTo>
                      <a:lnTo>
                        <a:pt x="88" y="24"/>
                      </a:lnTo>
                      <a:lnTo>
                        <a:pt x="90" y="31"/>
                      </a:lnTo>
                      <a:lnTo>
                        <a:pt x="88" y="37"/>
                      </a:lnTo>
                      <a:lnTo>
                        <a:pt x="83" y="42"/>
                      </a:lnTo>
                      <a:lnTo>
                        <a:pt x="77" y="46"/>
                      </a:lnTo>
                      <a:lnTo>
                        <a:pt x="70" y="47"/>
                      </a:lnTo>
                      <a:lnTo>
                        <a:pt x="65" y="48"/>
                      </a:lnTo>
                      <a:lnTo>
                        <a:pt x="58" y="48"/>
                      </a:lnTo>
                      <a:lnTo>
                        <a:pt x="51" y="48"/>
                      </a:lnTo>
                      <a:lnTo>
                        <a:pt x="44" y="48"/>
                      </a:lnTo>
                      <a:lnTo>
                        <a:pt x="39" y="48"/>
                      </a:lnTo>
                      <a:lnTo>
                        <a:pt x="33" y="48"/>
                      </a:lnTo>
                      <a:lnTo>
                        <a:pt x="28" y="46"/>
                      </a:lnTo>
                      <a:lnTo>
                        <a:pt x="22" y="44"/>
                      </a:lnTo>
                      <a:lnTo>
                        <a:pt x="19" y="42"/>
                      </a:lnTo>
                      <a:lnTo>
                        <a:pt x="11" y="36"/>
                      </a:lnTo>
                      <a:lnTo>
                        <a:pt x="4" y="28"/>
                      </a:lnTo>
                      <a:lnTo>
                        <a:pt x="1" y="29"/>
                      </a:lnTo>
                      <a:lnTo>
                        <a:pt x="0" y="32"/>
                      </a:lnTo>
                      <a:lnTo>
                        <a:pt x="4" y="37"/>
                      </a:lnTo>
                      <a:lnTo>
                        <a:pt x="11" y="44"/>
                      </a:lnTo>
                      <a:lnTo>
                        <a:pt x="18" y="48"/>
                      </a:lnTo>
                      <a:lnTo>
                        <a:pt x="28" y="51"/>
                      </a:lnTo>
                      <a:lnTo>
                        <a:pt x="36" y="53"/>
                      </a:lnTo>
                      <a:lnTo>
                        <a:pt x="44" y="54"/>
                      </a:lnTo>
                      <a:lnTo>
                        <a:pt x="48" y="54"/>
                      </a:lnTo>
                      <a:lnTo>
                        <a:pt x="54" y="54"/>
                      </a:lnTo>
                      <a:lnTo>
                        <a:pt x="58" y="54"/>
                      </a:lnTo>
                      <a:lnTo>
                        <a:pt x="62" y="55"/>
                      </a:lnTo>
                      <a:lnTo>
                        <a:pt x="68" y="54"/>
                      </a:lnTo>
                      <a:lnTo>
                        <a:pt x="73" y="54"/>
                      </a:lnTo>
                      <a:lnTo>
                        <a:pt x="79" y="53"/>
                      </a:lnTo>
                      <a:lnTo>
                        <a:pt x="84" y="51"/>
                      </a:lnTo>
                      <a:lnTo>
                        <a:pt x="88" y="48"/>
                      </a:lnTo>
                      <a:lnTo>
                        <a:pt x="92" y="44"/>
                      </a:lnTo>
                      <a:lnTo>
                        <a:pt x="95" y="39"/>
                      </a:lnTo>
                      <a:lnTo>
                        <a:pt x="96" y="33"/>
                      </a:lnTo>
                      <a:lnTo>
                        <a:pt x="96" y="25"/>
                      </a:lnTo>
                      <a:lnTo>
                        <a:pt x="94" y="18"/>
                      </a:lnTo>
                      <a:lnTo>
                        <a:pt x="91" y="13"/>
                      </a:lnTo>
                      <a:lnTo>
                        <a:pt x="87" y="10"/>
                      </a:lnTo>
                      <a:lnTo>
                        <a:pt x="81" y="6"/>
                      </a:lnTo>
                      <a:lnTo>
                        <a:pt x="77" y="4"/>
                      </a:lnTo>
                      <a:lnTo>
                        <a:pt x="70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9" name="Freeform 162">
                  <a:extLst>
                    <a:ext uri="{FF2B5EF4-FFF2-40B4-BE49-F238E27FC236}">
                      <a16:creationId xmlns:a16="http://schemas.microsoft.com/office/drawing/2014/main" id="{D16084A2-6448-C606-342A-40A6DE2EBB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7" y="2092"/>
                  <a:ext cx="35" cy="43"/>
                </a:xfrm>
                <a:custGeom>
                  <a:avLst/>
                  <a:gdLst>
                    <a:gd name="T0" fmla="*/ 35 w 35"/>
                    <a:gd name="T1" fmla="*/ 43 h 43"/>
                    <a:gd name="T2" fmla="*/ 31 w 35"/>
                    <a:gd name="T3" fmla="*/ 38 h 43"/>
                    <a:gd name="T4" fmla="*/ 27 w 35"/>
                    <a:gd name="T5" fmla="*/ 33 h 43"/>
                    <a:gd name="T6" fmla="*/ 23 w 35"/>
                    <a:gd name="T7" fmla="*/ 28 h 43"/>
                    <a:gd name="T8" fmla="*/ 20 w 35"/>
                    <a:gd name="T9" fmla="*/ 24 h 43"/>
                    <a:gd name="T10" fmla="*/ 15 w 35"/>
                    <a:gd name="T11" fmla="*/ 17 h 43"/>
                    <a:gd name="T12" fmla="*/ 12 w 35"/>
                    <a:gd name="T13" fmla="*/ 13 h 43"/>
                    <a:gd name="T14" fmla="*/ 6 w 35"/>
                    <a:gd name="T15" fmla="*/ 6 h 43"/>
                    <a:gd name="T16" fmla="*/ 4 w 35"/>
                    <a:gd name="T17" fmla="*/ 0 h 43"/>
                    <a:gd name="T18" fmla="*/ 0 w 35"/>
                    <a:gd name="T19" fmla="*/ 6 h 43"/>
                    <a:gd name="T20" fmla="*/ 2 w 35"/>
                    <a:gd name="T21" fmla="*/ 10 h 43"/>
                    <a:gd name="T22" fmla="*/ 6 w 35"/>
                    <a:gd name="T23" fmla="*/ 16 h 43"/>
                    <a:gd name="T24" fmla="*/ 9 w 35"/>
                    <a:gd name="T25" fmla="*/ 20 h 43"/>
                    <a:gd name="T26" fmla="*/ 13 w 35"/>
                    <a:gd name="T27" fmla="*/ 25 h 43"/>
                    <a:gd name="T28" fmla="*/ 15 w 35"/>
                    <a:gd name="T29" fmla="*/ 29 h 43"/>
                    <a:gd name="T30" fmla="*/ 19 w 35"/>
                    <a:gd name="T31" fmla="*/ 33 h 43"/>
                    <a:gd name="T32" fmla="*/ 23 w 35"/>
                    <a:gd name="T33" fmla="*/ 38 h 43"/>
                    <a:gd name="T34" fmla="*/ 27 w 35"/>
                    <a:gd name="T35" fmla="*/ 43 h 43"/>
                    <a:gd name="T36" fmla="*/ 35 w 35"/>
                    <a:gd name="T37" fmla="*/ 43 h 43"/>
                    <a:gd name="T38" fmla="*/ 35 w 35"/>
                    <a:gd name="T3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5" h="43">
                      <a:moveTo>
                        <a:pt x="35" y="43"/>
                      </a:moveTo>
                      <a:lnTo>
                        <a:pt x="31" y="38"/>
                      </a:lnTo>
                      <a:lnTo>
                        <a:pt x="27" y="33"/>
                      </a:lnTo>
                      <a:lnTo>
                        <a:pt x="23" y="28"/>
                      </a:lnTo>
                      <a:lnTo>
                        <a:pt x="20" y="24"/>
                      </a:lnTo>
                      <a:lnTo>
                        <a:pt x="15" y="17"/>
                      </a:lnTo>
                      <a:lnTo>
                        <a:pt x="12" y="13"/>
                      </a:lnTo>
                      <a:lnTo>
                        <a:pt x="6" y="6"/>
                      </a:lnTo>
                      <a:lnTo>
                        <a:pt x="4" y="0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6" y="16"/>
                      </a:lnTo>
                      <a:lnTo>
                        <a:pt x="9" y="20"/>
                      </a:lnTo>
                      <a:lnTo>
                        <a:pt x="13" y="25"/>
                      </a:lnTo>
                      <a:lnTo>
                        <a:pt x="15" y="29"/>
                      </a:lnTo>
                      <a:lnTo>
                        <a:pt x="19" y="33"/>
                      </a:lnTo>
                      <a:lnTo>
                        <a:pt x="23" y="38"/>
                      </a:lnTo>
                      <a:lnTo>
                        <a:pt x="27" y="43"/>
                      </a:lnTo>
                      <a:lnTo>
                        <a:pt x="35" y="43"/>
                      </a:lnTo>
                      <a:lnTo>
                        <a:pt x="35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0" name="Freeform 163">
                  <a:extLst>
                    <a:ext uri="{FF2B5EF4-FFF2-40B4-BE49-F238E27FC236}">
                      <a16:creationId xmlns:a16="http://schemas.microsoft.com/office/drawing/2014/main" id="{06583D7F-0A12-9BF5-541C-5CD82A2997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7" y="2174"/>
                  <a:ext cx="157" cy="73"/>
                </a:xfrm>
                <a:custGeom>
                  <a:avLst/>
                  <a:gdLst>
                    <a:gd name="T0" fmla="*/ 0 w 157"/>
                    <a:gd name="T1" fmla="*/ 2 h 73"/>
                    <a:gd name="T2" fmla="*/ 7 w 157"/>
                    <a:gd name="T3" fmla="*/ 8 h 73"/>
                    <a:gd name="T4" fmla="*/ 14 w 157"/>
                    <a:gd name="T5" fmla="*/ 12 h 73"/>
                    <a:gd name="T6" fmla="*/ 19 w 157"/>
                    <a:gd name="T7" fmla="*/ 18 h 73"/>
                    <a:gd name="T8" fmla="*/ 26 w 157"/>
                    <a:gd name="T9" fmla="*/ 23 h 73"/>
                    <a:gd name="T10" fmla="*/ 31 w 157"/>
                    <a:gd name="T11" fmla="*/ 27 h 73"/>
                    <a:gd name="T12" fmla="*/ 38 w 157"/>
                    <a:gd name="T13" fmla="*/ 31 h 73"/>
                    <a:gd name="T14" fmla="*/ 45 w 157"/>
                    <a:gd name="T15" fmla="*/ 35 h 73"/>
                    <a:gd name="T16" fmla="*/ 53 w 157"/>
                    <a:gd name="T17" fmla="*/ 40 h 73"/>
                    <a:gd name="T18" fmla="*/ 58 w 157"/>
                    <a:gd name="T19" fmla="*/ 44 h 73"/>
                    <a:gd name="T20" fmla="*/ 66 w 157"/>
                    <a:gd name="T21" fmla="*/ 47 h 73"/>
                    <a:gd name="T22" fmla="*/ 73 w 157"/>
                    <a:gd name="T23" fmla="*/ 51 h 73"/>
                    <a:gd name="T24" fmla="*/ 81 w 157"/>
                    <a:gd name="T25" fmla="*/ 53 h 73"/>
                    <a:gd name="T26" fmla="*/ 88 w 157"/>
                    <a:gd name="T27" fmla="*/ 56 h 73"/>
                    <a:gd name="T28" fmla="*/ 97 w 157"/>
                    <a:gd name="T29" fmla="*/ 59 h 73"/>
                    <a:gd name="T30" fmla="*/ 106 w 157"/>
                    <a:gd name="T31" fmla="*/ 60 h 73"/>
                    <a:gd name="T32" fmla="*/ 114 w 157"/>
                    <a:gd name="T33" fmla="*/ 63 h 73"/>
                    <a:gd name="T34" fmla="*/ 122 w 157"/>
                    <a:gd name="T35" fmla="*/ 64 h 73"/>
                    <a:gd name="T36" fmla="*/ 129 w 157"/>
                    <a:gd name="T37" fmla="*/ 67 h 73"/>
                    <a:gd name="T38" fmla="*/ 135 w 157"/>
                    <a:gd name="T39" fmla="*/ 69 h 73"/>
                    <a:gd name="T40" fmla="*/ 141 w 157"/>
                    <a:gd name="T41" fmla="*/ 70 h 73"/>
                    <a:gd name="T42" fmla="*/ 146 w 157"/>
                    <a:gd name="T43" fmla="*/ 71 h 73"/>
                    <a:gd name="T44" fmla="*/ 150 w 157"/>
                    <a:gd name="T45" fmla="*/ 71 h 73"/>
                    <a:gd name="T46" fmla="*/ 152 w 157"/>
                    <a:gd name="T47" fmla="*/ 71 h 73"/>
                    <a:gd name="T48" fmla="*/ 154 w 157"/>
                    <a:gd name="T49" fmla="*/ 73 h 73"/>
                    <a:gd name="T50" fmla="*/ 157 w 157"/>
                    <a:gd name="T51" fmla="*/ 71 h 73"/>
                    <a:gd name="T52" fmla="*/ 157 w 157"/>
                    <a:gd name="T53" fmla="*/ 69 h 73"/>
                    <a:gd name="T54" fmla="*/ 157 w 157"/>
                    <a:gd name="T55" fmla="*/ 64 h 73"/>
                    <a:gd name="T56" fmla="*/ 157 w 157"/>
                    <a:gd name="T57" fmla="*/ 64 h 73"/>
                    <a:gd name="T58" fmla="*/ 155 w 157"/>
                    <a:gd name="T59" fmla="*/ 63 h 73"/>
                    <a:gd name="T60" fmla="*/ 152 w 157"/>
                    <a:gd name="T61" fmla="*/ 63 h 73"/>
                    <a:gd name="T62" fmla="*/ 148 w 157"/>
                    <a:gd name="T63" fmla="*/ 63 h 73"/>
                    <a:gd name="T64" fmla="*/ 144 w 157"/>
                    <a:gd name="T65" fmla="*/ 62 h 73"/>
                    <a:gd name="T66" fmla="*/ 139 w 157"/>
                    <a:gd name="T67" fmla="*/ 60 h 73"/>
                    <a:gd name="T68" fmla="*/ 132 w 157"/>
                    <a:gd name="T69" fmla="*/ 59 h 73"/>
                    <a:gd name="T70" fmla="*/ 124 w 157"/>
                    <a:gd name="T71" fmla="*/ 56 h 73"/>
                    <a:gd name="T72" fmla="*/ 115 w 157"/>
                    <a:gd name="T73" fmla="*/ 55 h 73"/>
                    <a:gd name="T74" fmla="*/ 111 w 157"/>
                    <a:gd name="T75" fmla="*/ 53 h 73"/>
                    <a:gd name="T76" fmla="*/ 107 w 157"/>
                    <a:gd name="T77" fmla="*/ 52 h 73"/>
                    <a:gd name="T78" fmla="*/ 102 w 157"/>
                    <a:gd name="T79" fmla="*/ 51 h 73"/>
                    <a:gd name="T80" fmla="*/ 97 w 157"/>
                    <a:gd name="T81" fmla="*/ 51 h 73"/>
                    <a:gd name="T82" fmla="*/ 88 w 157"/>
                    <a:gd name="T83" fmla="*/ 48 h 73"/>
                    <a:gd name="T84" fmla="*/ 81 w 157"/>
                    <a:gd name="T85" fmla="*/ 45 h 73"/>
                    <a:gd name="T86" fmla="*/ 71 w 157"/>
                    <a:gd name="T87" fmla="*/ 42 h 73"/>
                    <a:gd name="T88" fmla="*/ 64 w 157"/>
                    <a:gd name="T89" fmla="*/ 38 h 73"/>
                    <a:gd name="T90" fmla="*/ 58 w 157"/>
                    <a:gd name="T91" fmla="*/ 35 h 73"/>
                    <a:gd name="T92" fmla="*/ 53 w 157"/>
                    <a:gd name="T93" fmla="*/ 31 h 73"/>
                    <a:gd name="T94" fmla="*/ 45 w 157"/>
                    <a:gd name="T95" fmla="*/ 26 h 73"/>
                    <a:gd name="T96" fmla="*/ 37 w 157"/>
                    <a:gd name="T97" fmla="*/ 20 h 73"/>
                    <a:gd name="T98" fmla="*/ 30 w 157"/>
                    <a:gd name="T99" fmla="*/ 16 h 73"/>
                    <a:gd name="T100" fmla="*/ 25 w 157"/>
                    <a:gd name="T101" fmla="*/ 12 h 73"/>
                    <a:gd name="T102" fmla="*/ 19 w 157"/>
                    <a:gd name="T103" fmla="*/ 8 h 73"/>
                    <a:gd name="T104" fmla="*/ 14 w 157"/>
                    <a:gd name="T105" fmla="*/ 5 h 73"/>
                    <a:gd name="T106" fmla="*/ 9 w 157"/>
                    <a:gd name="T107" fmla="*/ 2 h 73"/>
                    <a:gd name="T108" fmla="*/ 7 w 157"/>
                    <a:gd name="T109" fmla="*/ 0 h 73"/>
                    <a:gd name="T110" fmla="*/ 0 w 157"/>
                    <a:gd name="T111" fmla="*/ 2 h 73"/>
                    <a:gd name="T112" fmla="*/ 0 w 157"/>
                    <a:gd name="T113" fmla="*/ 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57" h="73">
                      <a:moveTo>
                        <a:pt x="0" y="2"/>
                      </a:moveTo>
                      <a:lnTo>
                        <a:pt x="7" y="8"/>
                      </a:lnTo>
                      <a:lnTo>
                        <a:pt x="14" y="12"/>
                      </a:lnTo>
                      <a:lnTo>
                        <a:pt x="19" y="18"/>
                      </a:lnTo>
                      <a:lnTo>
                        <a:pt x="26" y="23"/>
                      </a:lnTo>
                      <a:lnTo>
                        <a:pt x="31" y="27"/>
                      </a:lnTo>
                      <a:lnTo>
                        <a:pt x="38" y="31"/>
                      </a:lnTo>
                      <a:lnTo>
                        <a:pt x="45" y="35"/>
                      </a:lnTo>
                      <a:lnTo>
                        <a:pt x="53" y="40"/>
                      </a:lnTo>
                      <a:lnTo>
                        <a:pt x="58" y="44"/>
                      </a:lnTo>
                      <a:lnTo>
                        <a:pt x="66" y="47"/>
                      </a:lnTo>
                      <a:lnTo>
                        <a:pt x="73" y="51"/>
                      </a:lnTo>
                      <a:lnTo>
                        <a:pt x="81" y="53"/>
                      </a:lnTo>
                      <a:lnTo>
                        <a:pt x="88" y="56"/>
                      </a:lnTo>
                      <a:lnTo>
                        <a:pt x="97" y="59"/>
                      </a:lnTo>
                      <a:lnTo>
                        <a:pt x="106" y="60"/>
                      </a:lnTo>
                      <a:lnTo>
                        <a:pt x="114" y="63"/>
                      </a:lnTo>
                      <a:lnTo>
                        <a:pt x="122" y="64"/>
                      </a:lnTo>
                      <a:lnTo>
                        <a:pt x="129" y="67"/>
                      </a:lnTo>
                      <a:lnTo>
                        <a:pt x="135" y="69"/>
                      </a:lnTo>
                      <a:lnTo>
                        <a:pt x="141" y="70"/>
                      </a:lnTo>
                      <a:lnTo>
                        <a:pt x="146" y="71"/>
                      </a:lnTo>
                      <a:lnTo>
                        <a:pt x="150" y="71"/>
                      </a:lnTo>
                      <a:lnTo>
                        <a:pt x="152" y="71"/>
                      </a:lnTo>
                      <a:lnTo>
                        <a:pt x="154" y="73"/>
                      </a:lnTo>
                      <a:lnTo>
                        <a:pt x="157" y="71"/>
                      </a:lnTo>
                      <a:lnTo>
                        <a:pt x="157" y="69"/>
                      </a:lnTo>
                      <a:lnTo>
                        <a:pt x="157" y="64"/>
                      </a:lnTo>
                      <a:lnTo>
                        <a:pt x="157" y="64"/>
                      </a:lnTo>
                      <a:lnTo>
                        <a:pt x="155" y="63"/>
                      </a:lnTo>
                      <a:lnTo>
                        <a:pt x="152" y="63"/>
                      </a:lnTo>
                      <a:lnTo>
                        <a:pt x="148" y="63"/>
                      </a:lnTo>
                      <a:lnTo>
                        <a:pt x="144" y="62"/>
                      </a:lnTo>
                      <a:lnTo>
                        <a:pt x="139" y="60"/>
                      </a:lnTo>
                      <a:lnTo>
                        <a:pt x="132" y="59"/>
                      </a:lnTo>
                      <a:lnTo>
                        <a:pt x="124" y="56"/>
                      </a:lnTo>
                      <a:lnTo>
                        <a:pt x="115" y="55"/>
                      </a:lnTo>
                      <a:lnTo>
                        <a:pt x="111" y="53"/>
                      </a:lnTo>
                      <a:lnTo>
                        <a:pt x="107" y="52"/>
                      </a:lnTo>
                      <a:lnTo>
                        <a:pt x="102" y="51"/>
                      </a:lnTo>
                      <a:lnTo>
                        <a:pt x="97" y="51"/>
                      </a:lnTo>
                      <a:lnTo>
                        <a:pt x="88" y="48"/>
                      </a:lnTo>
                      <a:lnTo>
                        <a:pt x="81" y="45"/>
                      </a:lnTo>
                      <a:lnTo>
                        <a:pt x="71" y="42"/>
                      </a:lnTo>
                      <a:lnTo>
                        <a:pt x="64" y="38"/>
                      </a:lnTo>
                      <a:lnTo>
                        <a:pt x="58" y="35"/>
                      </a:lnTo>
                      <a:lnTo>
                        <a:pt x="53" y="31"/>
                      </a:lnTo>
                      <a:lnTo>
                        <a:pt x="45" y="26"/>
                      </a:lnTo>
                      <a:lnTo>
                        <a:pt x="37" y="20"/>
                      </a:lnTo>
                      <a:lnTo>
                        <a:pt x="30" y="16"/>
                      </a:lnTo>
                      <a:lnTo>
                        <a:pt x="25" y="12"/>
                      </a:lnTo>
                      <a:lnTo>
                        <a:pt x="19" y="8"/>
                      </a:lnTo>
                      <a:lnTo>
                        <a:pt x="14" y="5"/>
                      </a:lnTo>
                      <a:lnTo>
                        <a:pt x="9" y="2"/>
                      </a:ln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1" name="Freeform 164">
                  <a:extLst>
                    <a:ext uri="{FF2B5EF4-FFF2-40B4-BE49-F238E27FC236}">
                      <a16:creationId xmlns:a16="http://schemas.microsoft.com/office/drawing/2014/main" id="{EB1F88D7-44AC-7ED9-3E5A-DAAFAEA985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4" y="2530"/>
                  <a:ext cx="51" cy="53"/>
                </a:xfrm>
                <a:custGeom>
                  <a:avLst/>
                  <a:gdLst>
                    <a:gd name="T0" fmla="*/ 28 w 51"/>
                    <a:gd name="T1" fmla="*/ 2 h 53"/>
                    <a:gd name="T2" fmla="*/ 22 w 51"/>
                    <a:gd name="T3" fmla="*/ 0 h 53"/>
                    <a:gd name="T4" fmla="*/ 18 w 51"/>
                    <a:gd name="T5" fmla="*/ 0 h 53"/>
                    <a:gd name="T6" fmla="*/ 14 w 51"/>
                    <a:gd name="T7" fmla="*/ 0 h 53"/>
                    <a:gd name="T8" fmla="*/ 11 w 51"/>
                    <a:gd name="T9" fmla="*/ 2 h 53"/>
                    <a:gd name="T10" fmla="*/ 10 w 51"/>
                    <a:gd name="T11" fmla="*/ 3 h 53"/>
                    <a:gd name="T12" fmla="*/ 14 w 51"/>
                    <a:gd name="T13" fmla="*/ 7 h 53"/>
                    <a:gd name="T14" fmla="*/ 19 w 51"/>
                    <a:gd name="T15" fmla="*/ 6 h 53"/>
                    <a:gd name="T16" fmla="*/ 26 w 51"/>
                    <a:gd name="T17" fmla="*/ 6 h 53"/>
                    <a:gd name="T18" fmla="*/ 32 w 51"/>
                    <a:gd name="T19" fmla="*/ 9 h 53"/>
                    <a:gd name="T20" fmla="*/ 40 w 51"/>
                    <a:gd name="T21" fmla="*/ 14 h 53"/>
                    <a:gd name="T22" fmla="*/ 35 w 51"/>
                    <a:gd name="T23" fmla="*/ 12 h 53"/>
                    <a:gd name="T24" fmla="*/ 32 w 51"/>
                    <a:gd name="T25" fmla="*/ 12 h 53"/>
                    <a:gd name="T26" fmla="*/ 29 w 51"/>
                    <a:gd name="T27" fmla="*/ 13 h 53"/>
                    <a:gd name="T28" fmla="*/ 28 w 51"/>
                    <a:gd name="T29" fmla="*/ 16 h 53"/>
                    <a:gd name="T30" fmla="*/ 28 w 51"/>
                    <a:gd name="T31" fmla="*/ 20 h 53"/>
                    <a:gd name="T32" fmla="*/ 29 w 51"/>
                    <a:gd name="T33" fmla="*/ 27 h 53"/>
                    <a:gd name="T34" fmla="*/ 32 w 51"/>
                    <a:gd name="T35" fmla="*/ 31 h 53"/>
                    <a:gd name="T36" fmla="*/ 35 w 51"/>
                    <a:gd name="T37" fmla="*/ 36 h 53"/>
                    <a:gd name="T38" fmla="*/ 36 w 51"/>
                    <a:gd name="T39" fmla="*/ 42 h 53"/>
                    <a:gd name="T40" fmla="*/ 39 w 51"/>
                    <a:gd name="T41" fmla="*/ 47 h 53"/>
                    <a:gd name="T42" fmla="*/ 32 w 51"/>
                    <a:gd name="T43" fmla="*/ 46 h 53"/>
                    <a:gd name="T44" fmla="*/ 28 w 51"/>
                    <a:gd name="T45" fmla="*/ 45 h 53"/>
                    <a:gd name="T46" fmla="*/ 22 w 51"/>
                    <a:gd name="T47" fmla="*/ 42 h 53"/>
                    <a:gd name="T48" fmla="*/ 19 w 51"/>
                    <a:gd name="T49" fmla="*/ 39 h 53"/>
                    <a:gd name="T50" fmla="*/ 15 w 51"/>
                    <a:gd name="T51" fmla="*/ 34 h 53"/>
                    <a:gd name="T52" fmla="*/ 11 w 51"/>
                    <a:gd name="T53" fmla="*/ 29 h 53"/>
                    <a:gd name="T54" fmla="*/ 8 w 51"/>
                    <a:gd name="T55" fmla="*/ 24 h 53"/>
                    <a:gd name="T56" fmla="*/ 6 w 51"/>
                    <a:gd name="T57" fmla="*/ 21 h 53"/>
                    <a:gd name="T58" fmla="*/ 3 w 51"/>
                    <a:gd name="T59" fmla="*/ 23 h 53"/>
                    <a:gd name="T60" fmla="*/ 0 w 51"/>
                    <a:gd name="T61" fmla="*/ 25 h 53"/>
                    <a:gd name="T62" fmla="*/ 3 w 51"/>
                    <a:gd name="T63" fmla="*/ 31 h 53"/>
                    <a:gd name="T64" fmla="*/ 7 w 51"/>
                    <a:gd name="T65" fmla="*/ 36 h 53"/>
                    <a:gd name="T66" fmla="*/ 13 w 51"/>
                    <a:gd name="T67" fmla="*/ 40 h 53"/>
                    <a:gd name="T68" fmla="*/ 18 w 51"/>
                    <a:gd name="T69" fmla="*/ 45 h 53"/>
                    <a:gd name="T70" fmla="*/ 24 w 51"/>
                    <a:gd name="T71" fmla="*/ 49 h 53"/>
                    <a:gd name="T72" fmla="*/ 30 w 51"/>
                    <a:gd name="T73" fmla="*/ 51 h 53"/>
                    <a:gd name="T74" fmla="*/ 35 w 51"/>
                    <a:gd name="T75" fmla="*/ 51 h 53"/>
                    <a:gd name="T76" fmla="*/ 39 w 51"/>
                    <a:gd name="T77" fmla="*/ 53 h 53"/>
                    <a:gd name="T78" fmla="*/ 43 w 51"/>
                    <a:gd name="T79" fmla="*/ 53 h 53"/>
                    <a:gd name="T80" fmla="*/ 48 w 51"/>
                    <a:gd name="T81" fmla="*/ 53 h 53"/>
                    <a:gd name="T82" fmla="*/ 44 w 51"/>
                    <a:gd name="T83" fmla="*/ 45 h 53"/>
                    <a:gd name="T84" fmla="*/ 40 w 51"/>
                    <a:gd name="T85" fmla="*/ 36 h 53"/>
                    <a:gd name="T86" fmla="*/ 39 w 51"/>
                    <a:gd name="T87" fmla="*/ 31 h 53"/>
                    <a:gd name="T88" fmla="*/ 36 w 51"/>
                    <a:gd name="T89" fmla="*/ 27 h 53"/>
                    <a:gd name="T90" fmla="*/ 35 w 51"/>
                    <a:gd name="T91" fmla="*/ 23 h 53"/>
                    <a:gd name="T92" fmla="*/ 35 w 51"/>
                    <a:gd name="T93" fmla="*/ 20 h 53"/>
                    <a:gd name="T94" fmla="*/ 36 w 51"/>
                    <a:gd name="T95" fmla="*/ 20 h 53"/>
                    <a:gd name="T96" fmla="*/ 41 w 51"/>
                    <a:gd name="T97" fmla="*/ 20 h 53"/>
                    <a:gd name="T98" fmla="*/ 47 w 51"/>
                    <a:gd name="T99" fmla="*/ 20 h 53"/>
                    <a:gd name="T100" fmla="*/ 51 w 51"/>
                    <a:gd name="T101" fmla="*/ 20 h 53"/>
                    <a:gd name="T102" fmla="*/ 47 w 51"/>
                    <a:gd name="T103" fmla="*/ 14 h 53"/>
                    <a:gd name="T104" fmla="*/ 40 w 51"/>
                    <a:gd name="T105" fmla="*/ 9 h 53"/>
                    <a:gd name="T106" fmla="*/ 33 w 51"/>
                    <a:gd name="T107" fmla="*/ 3 h 53"/>
                    <a:gd name="T108" fmla="*/ 28 w 51"/>
                    <a:gd name="T109" fmla="*/ 2 h 53"/>
                    <a:gd name="T110" fmla="*/ 28 w 51"/>
                    <a:gd name="T111" fmla="*/ 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1" h="53">
                      <a:moveTo>
                        <a:pt x="28" y="2"/>
                      </a:move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1" y="2"/>
                      </a:lnTo>
                      <a:lnTo>
                        <a:pt x="10" y="3"/>
                      </a:lnTo>
                      <a:lnTo>
                        <a:pt x="14" y="7"/>
                      </a:lnTo>
                      <a:lnTo>
                        <a:pt x="19" y="6"/>
                      </a:lnTo>
                      <a:lnTo>
                        <a:pt x="26" y="6"/>
                      </a:lnTo>
                      <a:lnTo>
                        <a:pt x="32" y="9"/>
                      </a:lnTo>
                      <a:lnTo>
                        <a:pt x="40" y="14"/>
                      </a:lnTo>
                      <a:lnTo>
                        <a:pt x="35" y="12"/>
                      </a:lnTo>
                      <a:lnTo>
                        <a:pt x="32" y="12"/>
                      </a:lnTo>
                      <a:lnTo>
                        <a:pt x="29" y="13"/>
                      </a:lnTo>
                      <a:lnTo>
                        <a:pt x="28" y="16"/>
                      </a:lnTo>
                      <a:lnTo>
                        <a:pt x="28" y="20"/>
                      </a:lnTo>
                      <a:lnTo>
                        <a:pt x="29" y="27"/>
                      </a:lnTo>
                      <a:lnTo>
                        <a:pt x="32" y="31"/>
                      </a:lnTo>
                      <a:lnTo>
                        <a:pt x="35" y="36"/>
                      </a:lnTo>
                      <a:lnTo>
                        <a:pt x="36" y="42"/>
                      </a:lnTo>
                      <a:lnTo>
                        <a:pt x="39" y="47"/>
                      </a:lnTo>
                      <a:lnTo>
                        <a:pt x="32" y="46"/>
                      </a:lnTo>
                      <a:lnTo>
                        <a:pt x="28" y="45"/>
                      </a:lnTo>
                      <a:lnTo>
                        <a:pt x="22" y="42"/>
                      </a:lnTo>
                      <a:lnTo>
                        <a:pt x="19" y="39"/>
                      </a:lnTo>
                      <a:lnTo>
                        <a:pt x="15" y="34"/>
                      </a:lnTo>
                      <a:lnTo>
                        <a:pt x="11" y="29"/>
                      </a:lnTo>
                      <a:lnTo>
                        <a:pt x="8" y="24"/>
                      </a:lnTo>
                      <a:lnTo>
                        <a:pt x="6" y="21"/>
                      </a:lnTo>
                      <a:lnTo>
                        <a:pt x="3" y="23"/>
                      </a:lnTo>
                      <a:lnTo>
                        <a:pt x="0" y="25"/>
                      </a:lnTo>
                      <a:lnTo>
                        <a:pt x="3" y="31"/>
                      </a:lnTo>
                      <a:lnTo>
                        <a:pt x="7" y="36"/>
                      </a:lnTo>
                      <a:lnTo>
                        <a:pt x="13" y="40"/>
                      </a:lnTo>
                      <a:lnTo>
                        <a:pt x="18" y="45"/>
                      </a:lnTo>
                      <a:lnTo>
                        <a:pt x="24" y="49"/>
                      </a:lnTo>
                      <a:lnTo>
                        <a:pt x="30" y="51"/>
                      </a:lnTo>
                      <a:lnTo>
                        <a:pt x="35" y="51"/>
                      </a:lnTo>
                      <a:lnTo>
                        <a:pt x="39" y="53"/>
                      </a:lnTo>
                      <a:lnTo>
                        <a:pt x="43" y="53"/>
                      </a:lnTo>
                      <a:lnTo>
                        <a:pt x="48" y="53"/>
                      </a:lnTo>
                      <a:lnTo>
                        <a:pt x="44" y="45"/>
                      </a:lnTo>
                      <a:lnTo>
                        <a:pt x="40" y="36"/>
                      </a:lnTo>
                      <a:lnTo>
                        <a:pt x="39" y="31"/>
                      </a:lnTo>
                      <a:lnTo>
                        <a:pt x="36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6" y="20"/>
                      </a:lnTo>
                      <a:lnTo>
                        <a:pt x="41" y="20"/>
                      </a:lnTo>
                      <a:lnTo>
                        <a:pt x="47" y="20"/>
                      </a:lnTo>
                      <a:lnTo>
                        <a:pt x="51" y="20"/>
                      </a:lnTo>
                      <a:lnTo>
                        <a:pt x="47" y="14"/>
                      </a:lnTo>
                      <a:lnTo>
                        <a:pt x="40" y="9"/>
                      </a:lnTo>
                      <a:lnTo>
                        <a:pt x="33" y="3"/>
                      </a:lnTo>
                      <a:lnTo>
                        <a:pt x="28" y="2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2" name="Freeform 165">
                  <a:extLst>
                    <a:ext uri="{FF2B5EF4-FFF2-40B4-BE49-F238E27FC236}">
                      <a16:creationId xmlns:a16="http://schemas.microsoft.com/office/drawing/2014/main" id="{DE08F935-7308-17FA-C108-24A5169A0D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8" y="3062"/>
                  <a:ext cx="27" cy="72"/>
                </a:xfrm>
                <a:custGeom>
                  <a:avLst/>
                  <a:gdLst>
                    <a:gd name="T0" fmla="*/ 14 w 27"/>
                    <a:gd name="T1" fmla="*/ 7 h 72"/>
                    <a:gd name="T2" fmla="*/ 12 w 27"/>
                    <a:gd name="T3" fmla="*/ 9 h 72"/>
                    <a:gd name="T4" fmla="*/ 11 w 27"/>
                    <a:gd name="T5" fmla="*/ 14 h 72"/>
                    <a:gd name="T6" fmla="*/ 9 w 27"/>
                    <a:gd name="T7" fmla="*/ 17 h 72"/>
                    <a:gd name="T8" fmla="*/ 9 w 27"/>
                    <a:gd name="T9" fmla="*/ 22 h 72"/>
                    <a:gd name="T10" fmla="*/ 8 w 27"/>
                    <a:gd name="T11" fmla="*/ 28 h 72"/>
                    <a:gd name="T12" fmla="*/ 8 w 27"/>
                    <a:gd name="T13" fmla="*/ 32 h 72"/>
                    <a:gd name="T14" fmla="*/ 5 w 27"/>
                    <a:gd name="T15" fmla="*/ 36 h 72"/>
                    <a:gd name="T16" fmla="*/ 5 w 27"/>
                    <a:gd name="T17" fmla="*/ 42 h 72"/>
                    <a:gd name="T18" fmla="*/ 4 w 27"/>
                    <a:gd name="T19" fmla="*/ 46 h 72"/>
                    <a:gd name="T20" fmla="*/ 3 w 27"/>
                    <a:gd name="T21" fmla="*/ 51 h 72"/>
                    <a:gd name="T22" fmla="*/ 1 w 27"/>
                    <a:gd name="T23" fmla="*/ 60 h 72"/>
                    <a:gd name="T24" fmla="*/ 1 w 27"/>
                    <a:gd name="T25" fmla="*/ 65 h 72"/>
                    <a:gd name="T26" fmla="*/ 0 w 27"/>
                    <a:gd name="T27" fmla="*/ 69 h 72"/>
                    <a:gd name="T28" fmla="*/ 4 w 27"/>
                    <a:gd name="T29" fmla="*/ 72 h 72"/>
                    <a:gd name="T30" fmla="*/ 7 w 27"/>
                    <a:gd name="T31" fmla="*/ 69 h 72"/>
                    <a:gd name="T32" fmla="*/ 11 w 27"/>
                    <a:gd name="T33" fmla="*/ 65 h 72"/>
                    <a:gd name="T34" fmla="*/ 11 w 27"/>
                    <a:gd name="T35" fmla="*/ 61 h 72"/>
                    <a:gd name="T36" fmla="*/ 12 w 27"/>
                    <a:gd name="T37" fmla="*/ 58 h 72"/>
                    <a:gd name="T38" fmla="*/ 14 w 27"/>
                    <a:gd name="T39" fmla="*/ 54 h 72"/>
                    <a:gd name="T40" fmla="*/ 15 w 27"/>
                    <a:gd name="T41" fmla="*/ 50 h 72"/>
                    <a:gd name="T42" fmla="*/ 16 w 27"/>
                    <a:gd name="T43" fmla="*/ 44 h 72"/>
                    <a:gd name="T44" fmla="*/ 18 w 27"/>
                    <a:gd name="T45" fmla="*/ 39 h 72"/>
                    <a:gd name="T46" fmla="*/ 19 w 27"/>
                    <a:gd name="T47" fmla="*/ 33 h 72"/>
                    <a:gd name="T48" fmla="*/ 20 w 27"/>
                    <a:gd name="T49" fmla="*/ 28 h 72"/>
                    <a:gd name="T50" fmla="*/ 22 w 27"/>
                    <a:gd name="T51" fmla="*/ 22 h 72"/>
                    <a:gd name="T52" fmla="*/ 22 w 27"/>
                    <a:gd name="T53" fmla="*/ 17 h 72"/>
                    <a:gd name="T54" fmla="*/ 23 w 27"/>
                    <a:gd name="T55" fmla="*/ 11 h 72"/>
                    <a:gd name="T56" fmla="*/ 25 w 27"/>
                    <a:gd name="T57" fmla="*/ 9 h 72"/>
                    <a:gd name="T58" fmla="*/ 26 w 27"/>
                    <a:gd name="T59" fmla="*/ 2 h 72"/>
                    <a:gd name="T60" fmla="*/ 27 w 27"/>
                    <a:gd name="T61" fmla="*/ 0 h 72"/>
                    <a:gd name="T62" fmla="*/ 14 w 27"/>
                    <a:gd name="T63" fmla="*/ 7 h 72"/>
                    <a:gd name="T64" fmla="*/ 14 w 27"/>
                    <a:gd name="T65" fmla="*/ 7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7" h="72">
                      <a:moveTo>
                        <a:pt x="14" y="7"/>
                      </a:moveTo>
                      <a:lnTo>
                        <a:pt x="12" y="9"/>
                      </a:lnTo>
                      <a:lnTo>
                        <a:pt x="11" y="14"/>
                      </a:lnTo>
                      <a:lnTo>
                        <a:pt x="9" y="17"/>
                      </a:lnTo>
                      <a:lnTo>
                        <a:pt x="9" y="22"/>
                      </a:lnTo>
                      <a:lnTo>
                        <a:pt x="8" y="28"/>
                      </a:lnTo>
                      <a:lnTo>
                        <a:pt x="8" y="32"/>
                      </a:lnTo>
                      <a:lnTo>
                        <a:pt x="5" y="36"/>
                      </a:lnTo>
                      <a:lnTo>
                        <a:pt x="5" y="42"/>
                      </a:lnTo>
                      <a:lnTo>
                        <a:pt x="4" y="46"/>
                      </a:lnTo>
                      <a:lnTo>
                        <a:pt x="3" y="51"/>
                      </a:lnTo>
                      <a:lnTo>
                        <a:pt x="1" y="60"/>
                      </a:lnTo>
                      <a:lnTo>
                        <a:pt x="1" y="65"/>
                      </a:lnTo>
                      <a:lnTo>
                        <a:pt x="0" y="69"/>
                      </a:lnTo>
                      <a:lnTo>
                        <a:pt x="4" y="72"/>
                      </a:lnTo>
                      <a:lnTo>
                        <a:pt x="7" y="69"/>
                      </a:lnTo>
                      <a:lnTo>
                        <a:pt x="11" y="65"/>
                      </a:lnTo>
                      <a:lnTo>
                        <a:pt x="11" y="61"/>
                      </a:lnTo>
                      <a:lnTo>
                        <a:pt x="12" y="58"/>
                      </a:lnTo>
                      <a:lnTo>
                        <a:pt x="14" y="54"/>
                      </a:lnTo>
                      <a:lnTo>
                        <a:pt x="15" y="50"/>
                      </a:lnTo>
                      <a:lnTo>
                        <a:pt x="16" y="44"/>
                      </a:lnTo>
                      <a:lnTo>
                        <a:pt x="18" y="39"/>
                      </a:lnTo>
                      <a:lnTo>
                        <a:pt x="19" y="33"/>
                      </a:lnTo>
                      <a:lnTo>
                        <a:pt x="20" y="28"/>
                      </a:lnTo>
                      <a:lnTo>
                        <a:pt x="22" y="22"/>
                      </a:lnTo>
                      <a:lnTo>
                        <a:pt x="22" y="17"/>
                      </a:lnTo>
                      <a:lnTo>
                        <a:pt x="23" y="11"/>
                      </a:lnTo>
                      <a:lnTo>
                        <a:pt x="25" y="9"/>
                      </a:lnTo>
                      <a:lnTo>
                        <a:pt x="26" y="2"/>
                      </a:lnTo>
                      <a:lnTo>
                        <a:pt x="27" y="0"/>
                      </a:lnTo>
                      <a:lnTo>
                        <a:pt x="14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7D809BAE-00A2-F475-AB05-A5592B078FFA}"/>
                </a:ext>
              </a:extLst>
            </p:cNvPr>
            <p:cNvSpPr txBox="1"/>
            <p:nvPr/>
          </p:nvSpPr>
          <p:spPr>
            <a:xfrm>
              <a:off x="4628578" y="4351769"/>
              <a:ext cx="1720949" cy="621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775E1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教育訓練</a:t>
              </a:r>
              <a:br>
                <a:rPr lang="en-US" altLang="zh-TW" sz="2400" b="1" dirty="0">
                  <a:solidFill>
                    <a:srgbClr val="775E1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b="0" kern="0" dirty="0">
                  <a:solidFill>
                    <a:srgbClr val="B88C1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(10</a:t>
              </a:r>
              <a:r>
                <a:rPr lang="zh-TW" altLang="en-US" b="0" kern="0" dirty="0">
                  <a:solidFill>
                    <a:srgbClr val="B88C1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倍速經驗傳承</a:t>
              </a:r>
              <a:r>
                <a:rPr lang="en-US" altLang="zh-TW" b="0" kern="0" dirty="0">
                  <a:solidFill>
                    <a:srgbClr val="B88C1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grpSp>
        <p:nvGrpSpPr>
          <p:cNvPr id="93" name="群組 92">
            <a:extLst>
              <a:ext uri="{FF2B5EF4-FFF2-40B4-BE49-F238E27FC236}">
                <a16:creationId xmlns:a16="http://schemas.microsoft.com/office/drawing/2014/main" id="{C460FF65-1E1B-251E-A55F-93937FC15298}"/>
              </a:ext>
            </a:extLst>
          </p:cNvPr>
          <p:cNvGrpSpPr/>
          <p:nvPr/>
        </p:nvGrpSpPr>
        <p:grpSpPr>
          <a:xfrm>
            <a:off x="6167654" y="2917764"/>
            <a:ext cx="2106270" cy="2281757"/>
            <a:chOff x="6153413" y="3042698"/>
            <a:chExt cx="1804407" cy="1919364"/>
          </a:xfrm>
        </p:grpSpPr>
        <p:grpSp>
          <p:nvGrpSpPr>
            <p:cNvPr id="94" name="群組 93">
              <a:extLst>
                <a:ext uri="{FF2B5EF4-FFF2-40B4-BE49-F238E27FC236}">
                  <a16:creationId xmlns:a16="http://schemas.microsoft.com/office/drawing/2014/main" id="{62982593-91C8-119C-45AA-1D7CFFECEA8D}"/>
                </a:ext>
              </a:extLst>
            </p:cNvPr>
            <p:cNvGrpSpPr/>
            <p:nvPr/>
          </p:nvGrpSpPr>
          <p:grpSpPr>
            <a:xfrm>
              <a:off x="6444580" y="3042698"/>
              <a:ext cx="1222074" cy="1196359"/>
              <a:chOff x="7005896" y="3284403"/>
              <a:chExt cx="1222074" cy="1196359"/>
            </a:xfrm>
          </p:grpSpPr>
          <p:sp>
            <p:nvSpPr>
              <p:cNvPr id="96" name="橢圓 95">
                <a:extLst>
                  <a:ext uri="{FF2B5EF4-FFF2-40B4-BE49-F238E27FC236}">
                    <a16:creationId xmlns:a16="http://schemas.microsoft.com/office/drawing/2014/main" id="{BA73C4EC-FC54-25AA-EDB4-4AB471BFB9D9}"/>
                  </a:ext>
                </a:extLst>
              </p:cNvPr>
              <p:cNvSpPr/>
              <p:nvPr/>
            </p:nvSpPr>
            <p:spPr>
              <a:xfrm>
                <a:off x="7005896" y="3284403"/>
                <a:ext cx="1222074" cy="119635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97" name="Picture 2" descr="ãproject pngãçåçæå°çµæ">
                <a:extLst>
                  <a:ext uri="{FF2B5EF4-FFF2-40B4-BE49-F238E27FC236}">
                    <a16:creationId xmlns:a16="http://schemas.microsoft.com/office/drawing/2014/main" id="{A962010F-6151-3BA7-96BD-8B4F0DBA20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4" t="6426" b="6160"/>
              <a:stretch/>
            </p:blipFill>
            <p:spPr bwMode="auto">
              <a:xfrm>
                <a:off x="7195273" y="3533952"/>
                <a:ext cx="852320" cy="77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5" name="文字方塊 94">
              <a:extLst>
                <a:ext uri="{FF2B5EF4-FFF2-40B4-BE49-F238E27FC236}">
                  <a16:creationId xmlns:a16="http://schemas.microsoft.com/office/drawing/2014/main" id="{9BCAA564-1D6F-5659-041A-EB33EE54251B}"/>
                </a:ext>
              </a:extLst>
            </p:cNvPr>
            <p:cNvSpPr txBox="1"/>
            <p:nvPr/>
          </p:nvSpPr>
          <p:spPr>
            <a:xfrm>
              <a:off x="6153413" y="4340714"/>
              <a:ext cx="1804407" cy="621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775E1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專案管理</a:t>
              </a:r>
              <a:endParaRPr lang="en-US" altLang="zh-TW" b="1" dirty="0">
                <a:solidFill>
                  <a:srgbClr val="775E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b="0" kern="0" dirty="0">
                  <a:solidFill>
                    <a:srgbClr val="B88C1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0" kern="0" dirty="0">
                  <a:solidFill>
                    <a:srgbClr val="B88C1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追蹤、品質、執行</a:t>
              </a:r>
              <a:r>
                <a:rPr lang="en-US" altLang="zh-TW" b="0" kern="0" dirty="0">
                  <a:solidFill>
                    <a:srgbClr val="B88C1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b="1" dirty="0">
                <a:solidFill>
                  <a:srgbClr val="775E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8" name="群組 97">
            <a:extLst>
              <a:ext uri="{FF2B5EF4-FFF2-40B4-BE49-F238E27FC236}">
                <a16:creationId xmlns:a16="http://schemas.microsoft.com/office/drawing/2014/main" id="{C165171C-A41F-9601-3833-089612CB1D66}"/>
              </a:ext>
            </a:extLst>
          </p:cNvPr>
          <p:cNvGrpSpPr/>
          <p:nvPr/>
        </p:nvGrpSpPr>
        <p:grpSpPr>
          <a:xfrm>
            <a:off x="8466055" y="2911439"/>
            <a:ext cx="2008850" cy="2288084"/>
            <a:chOff x="7765796" y="3043152"/>
            <a:chExt cx="1720949" cy="1924685"/>
          </a:xfrm>
        </p:grpSpPr>
        <p:grpSp>
          <p:nvGrpSpPr>
            <p:cNvPr id="99" name="群組 98">
              <a:extLst>
                <a:ext uri="{FF2B5EF4-FFF2-40B4-BE49-F238E27FC236}">
                  <a16:creationId xmlns:a16="http://schemas.microsoft.com/office/drawing/2014/main" id="{FFDA1DC0-7204-6948-23E7-C4E8DA988E03}"/>
                </a:ext>
              </a:extLst>
            </p:cNvPr>
            <p:cNvGrpSpPr/>
            <p:nvPr/>
          </p:nvGrpSpPr>
          <p:grpSpPr>
            <a:xfrm>
              <a:off x="8015234" y="3043152"/>
              <a:ext cx="1222074" cy="1200891"/>
              <a:chOff x="8576550" y="3284857"/>
              <a:chExt cx="1222074" cy="1200891"/>
            </a:xfrm>
          </p:grpSpPr>
          <p:sp>
            <p:nvSpPr>
              <p:cNvPr id="101" name="橢圓 100">
                <a:extLst>
                  <a:ext uri="{FF2B5EF4-FFF2-40B4-BE49-F238E27FC236}">
                    <a16:creationId xmlns:a16="http://schemas.microsoft.com/office/drawing/2014/main" id="{FBAE06E1-CA74-19D3-068D-F0000764360F}"/>
                  </a:ext>
                </a:extLst>
              </p:cNvPr>
              <p:cNvSpPr/>
              <p:nvPr/>
            </p:nvSpPr>
            <p:spPr>
              <a:xfrm>
                <a:off x="8576550" y="3284857"/>
                <a:ext cx="1222074" cy="120089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02" name="Picture 2">
                <a:extLst>
                  <a:ext uri="{FF2B5EF4-FFF2-40B4-BE49-F238E27FC236}">
                    <a16:creationId xmlns:a16="http://schemas.microsoft.com/office/drawing/2014/main" id="{A75149FB-4C9F-252C-AE5D-4947C12095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0" r="590"/>
              <a:stretch/>
            </p:blipFill>
            <p:spPr bwMode="auto">
              <a:xfrm>
                <a:off x="8747598" y="3446538"/>
                <a:ext cx="833422" cy="8940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0" name="文字方塊 99">
              <a:extLst>
                <a:ext uri="{FF2B5EF4-FFF2-40B4-BE49-F238E27FC236}">
                  <a16:creationId xmlns:a16="http://schemas.microsoft.com/office/drawing/2014/main" id="{842F2398-74FE-7B8F-AC86-B8F9C3C73D6F}"/>
                </a:ext>
              </a:extLst>
            </p:cNvPr>
            <p:cNvSpPr txBox="1"/>
            <p:nvPr/>
          </p:nvSpPr>
          <p:spPr>
            <a:xfrm>
              <a:off x="7765796" y="4346489"/>
              <a:ext cx="1720949" cy="621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775E1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網站中心</a:t>
              </a:r>
              <a:endParaRPr lang="en-US" altLang="zh-TW" sz="2400" b="1" dirty="0">
                <a:solidFill>
                  <a:srgbClr val="775E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b="0" kern="0" dirty="0">
                  <a:solidFill>
                    <a:srgbClr val="B88C1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0" kern="0" dirty="0">
                  <a:solidFill>
                    <a:srgbClr val="B88C1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官網、內部網站</a:t>
              </a:r>
              <a:r>
                <a:rPr lang="en-US" altLang="zh-TW" b="0" kern="0" dirty="0">
                  <a:solidFill>
                    <a:srgbClr val="B88C1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b="1" dirty="0">
                <a:solidFill>
                  <a:srgbClr val="775E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3" name="標題 1">
            <a:extLst>
              <a:ext uri="{FF2B5EF4-FFF2-40B4-BE49-F238E27FC236}">
                <a16:creationId xmlns:a16="http://schemas.microsoft.com/office/drawing/2014/main" id="{C0632EFE-3691-EAE6-30C9-4B355854DF01}"/>
              </a:ext>
            </a:extLst>
          </p:cNvPr>
          <p:cNvSpPr txBox="1">
            <a:spLocks/>
          </p:cNvSpPr>
          <p:nvPr/>
        </p:nvSpPr>
        <p:spPr>
          <a:xfrm>
            <a:off x="1295400" y="1175414"/>
            <a:ext cx="9601200" cy="13049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sz="4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346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B4F66EE8-AC00-F18B-D09D-387E7FB2D899}"/>
              </a:ext>
            </a:extLst>
          </p:cNvPr>
          <p:cNvSpPr/>
          <p:nvPr/>
        </p:nvSpPr>
        <p:spPr bwMode="auto">
          <a:xfrm>
            <a:off x="0" y="9378"/>
            <a:ext cx="12192000" cy="6858000"/>
          </a:xfrm>
          <a:prstGeom prst="rect">
            <a:avLst/>
          </a:prstGeom>
          <a:solidFill>
            <a:srgbClr val="F9F9F9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建立使用者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DF26A0F-9BDF-4148-BAB9-9D86C91F288A}"/>
              </a:ext>
            </a:extLst>
          </p:cNvPr>
          <p:cNvSpPr txBox="1"/>
          <p:nvPr/>
        </p:nvSpPr>
        <p:spPr>
          <a:xfrm>
            <a:off x="110640" y="735145"/>
            <a:ext cx="3577440" cy="2451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建立使用者的相關資訊，包括所屬單位、角色、雇用類別等。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設定方式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有權限的帳號點「新增」，就可以建立本機的帳號。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18FB2C3-6F68-40D1-80EF-CCF449821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947" y="858601"/>
            <a:ext cx="8060979" cy="3214723"/>
          </a:xfrm>
          <a:prstGeom prst="rect">
            <a:avLst/>
          </a:prstGeom>
          <a:ln>
            <a:solidFill>
              <a:srgbClr val="CCCCCC"/>
            </a:solidFill>
          </a:ln>
        </p:spPr>
      </p:pic>
    </p:spTree>
    <p:extLst>
      <p:ext uri="{BB962C8B-B14F-4D97-AF65-F5344CB8AC3E}">
        <p14:creationId xmlns:p14="http://schemas.microsoft.com/office/powerpoint/2010/main" val="237819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B395EBE-D7BD-50DF-880B-6C962A70928B}"/>
              </a:ext>
            </a:extLst>
          </p:cNvPr>
          <p:cNvSpPr/>
          <p:nvPr/>
        </p:nvSpPr>
        <p:spPr bwMode="auto">
          <a:xfrm>
            <a:off x="0" y="9378"/>
            <a:ext cx="12192000" cy="6858000"/>
          </a:xfrm>
          <a:prstGeom prst="rect">
            <a:avLst/>
          </a:prstGeom>
          <a:solidFill>
            <a:srgbClr val="F9F9F9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777924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使用者管理的工具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DF26A0F-9BDF-4148-BAB9-9D86C91F288A}"/>
              </a:ext>
            </a:extLst>
          </p:cNvPr>
          <p:cNvSpPr txBox="1"/>
          <p:nvPr/>
        </p:nvSpPr>
        <p:spPr>
          <a:xfrm>
            <a:off x="110640" y="735145"/>
            <a:ext cx="4549850" cy="6052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切換帳號</a:t>
            </a: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用其他使用者的帳號登入，可以從使用者的角度進行問題排除。</a:t>
            </a: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資料夾權限檢視</a:t>
            </a: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檢視該帳號在哪些資料夾有管理、上傳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or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閱讀的權限。</a:t>
            </a: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停用</a:t>
            </a: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系統使用的帳號數量，不包含「停用的帳號」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離職日後系統會自動停用帳號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除非特殊考量，建議用「停用」的功能取代刪除的功能，以保留相關記錄。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8AF88D3-7D8D-4463-9183-C2D063EC1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52" y="843012"/>
            <a:ext cx="6665121" cy="4918332"/>
          </a:xfrm>
          <a:prstGeom prst="rect">
            <a:avLst/>
          </a:prstGeom>
          <a:ln>
            <a:solidFill>
              <a:srgbClr val="CCCCCC"/>
            </a:solidFill>
          </a:ln>
        </p:spPr>
      </p:pic>
    </p:spTree>
    <p:extLst>
      <p:ext uri="{BB962C8B-B14F-4D97-AF65-F5344CB8AC3E}">
        <p14:creationId xmlns:p14="http://schemas.microsoft.com/office/powerpoint/2010/main" val="174847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4E237D4-0DEE-2104-94A0-8FA3100578CD}"/>
              </a:ext>
            </a:extLst>
          </p:cNvPr>
          <p:cNvSpPr/>
          <p:nvPr/>
        </p:nvSpPr>
        <p:spPr bwMode="auto">
          <a:xfrm>
            <a:off x="0" y="9378"/>
            <a:ext cx="12192000" cy="6858000"/>
          </a:xfrm>
          <a:prstGeom prst="rect">
            <a:avLst/>
          </a:prstGeom>
          <a:solidFill>
            <a:srgbClr val="F9F9F9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匯入使用者帳號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DF26A0F-9BDF-4148-BAB9-9D86C91F288A}"/>
              </a:ext>
            </a:extLst>
          </p:cNvPr>
          <p:cNvSpPr txBox="1"/>
          <p:nvPr/>
        </p:nvSpPr>
        <p:spPr>
          <a:xfrm>
            <a:off x="110640" y="735145"/>
            <a:ext cx="3577440" cy="2051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提供批次快速建立帳號的方式，匯入的檔案採用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csv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的格式，欄位請參考系統上的說明。建議可以下載範例檔，用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開啟修改後再上傳。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A120CA1-2A81-4697-8444-65501C0F5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543" y="119063"/>
            <a:ext cx="6505575" cy="6619875"/>
          </a:xfrm>
          <a:prstGeom prst="rect">
            <a:avLst/>
          </a:prstGeom>
          <a:ln>
            <a:solidFill>
              <a:srgbClr val="CCCCCC"/>
            </a:solidFill>
          </a:ln>
        </p:spPr>
      </p:pic>
    </p:spTree>
    <p:extLst>
      <p:ext uri="{BB962C8B-B14F-4D97-AF65-F5344CB8AC3E}">
        <p14:creationId xmlns:p14="http://schemas.microsoft.com/office/powerpoint/2010/main" val="169409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7AC8B898-8F15-79B1-3354-06BD052A11B0}"/>
              </a:ext>
            </a:extLst>
          </p:cNvPr>
          <p:cNvSpPr/>
          <p:nvPr/>
        </p:nvSpPr>
        <p:spPr bwMode="auto">
          <a:xfrm>
            <a:off x="0" y="9378"/>
            <a:ext cx="12192000" cy="6858000"/>
          </a:xfrm>
          <a:prstGeom prst="rect">
            <a:avLst/>
          </a:prstGeom>
          <a:solidFill>
            <a:srgbClr val="F9F9F9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角色管理介紹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DF26A0F-9BDF-4148-BAB9-9D86C91F288A}"/>
              </a:ext>
            </a:extLst>
          </p:cNvPr>
          <p:cNvSpPr txBox="1"/>
          <p:nvPr/>
        </p:nvSpPr>
        <p:spPr>
          <a:xfrm>
            <a:off x="138920" y="706864"/>
            <a:ext cx="4551067" cy="5252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角色，就是帳號的群組，重點說明如下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系統角色</a:t>
            </a: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系統內建的角色，例如系統管理者、帳號管理者、知識庫管理者等。</a:t>
            </a: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一般角色</a:t>
            </a: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課程管理者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or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系統管理者自行建立的。</a:t>
            </a: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條件角色</a:t>
            </a: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依據條件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單位、職稱、到職日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，將符合條件的帳號，由系統「自動」加入的角色，人工無法變動角色內的帳號。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2B4F2DD-7942-4C3D-9CA7-2A5B91B45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752" y="706864"/>
            <a:ext cx="6954842" cy="4550187"/>
          </a:xfrm>
          <a:prstGeom prst="rect">
            <a:avLst/>
          </a:prstGeom>
          <a:ln>
            <a:solidFill>
              <a:srgbClr val="CCCCCC"/>
            </a:solidFill>
          </a:ln>
        </p:spPr>
      </p:pic>
    </p:spTree>
    <p:extLst>
      <p:ext uri="{BB962C8B-B14F-4D97-AF65-F5344CB8AC3E}">
        <p14:creationId xmlns:p14="http://schemas.microsoft.com/office/powerpoint/2010/main" val="122719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525F9CA-2243-23E5-A3C6-7F9FD81CF8EC}"/>
              </a:ext>
            </a:extLst>
          </p:cNvPr>
          <p:cNvSpPr/>
          <p:nvPr/>
        </p:nvSpPr>
        <p:spPr bwMode="auto">
          <a:xfrm>
            <a:off x="0" y="9378"/>
            <a:ext cx="12192000" cy="6858000"/>
          </a:xfrm>
          <a:prstGeom prst="rect">
            <a:avLst/>
          </a:prstGeom>
          <a:solidFill>
            <a:srgbClr val="F9F9F9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新增一般角色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DF26A0F-9BDF-4148-BAB9-9D86C91F288A}"/>
              </a:ext>
            </a:extLst>
          </p:cNvPr>
          <p:cNvSpPr txBox="1"/>
          <p:nvPr/>
        </p:nvSpPr>
        <p:spPr>
          <a:xfrm>
            <a:off x="110640" y="735145"/>
            <a:ext cx="357744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有權限的帳號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例如課程管理者、系統管理者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，點「新增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一般角色」即可建立，例如：資深工程師。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E5E20A0-3619-4315-A388-00B8448DA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1" y="842458"/>
            <a:ext cx="7268763" cy="5153628"/>
          </a:xfrm>
          <a:prstGeom prst="rect">
            <a:avLst/>
          </a:prstGeom>
          <a:ln>
            <a:solidFill>
              <a:srgbClr val="CCCCCC"/>
            </a:solidFill>
          </a:ln>
        </p:spPr>
      </p:pic>
    </p:spTree>
    <p:extLst>
      <p:ext uri="{BB962C8B-B14F-4D97-AF65-F5344CB8AC3E}">
        <p14:creationId xmlns:p14="http://schemas.microsoft.com/office/powerpoint/2010/main" val="306577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AC2D1A7-2615-D9B5-5A42-50626268EA46}"/>
              </a:ext>
            </a:extLst>
          </p:cNvPr>
          <p:cNvSpPr/>
          <p:nvPr/>
        </p:nvSpPr>
        <p:spPr bwMode="auto">
          <a:xfrm>
            <a:off x="0" y="9378"/>
            <a:ext cx="12192000" cy="6858000"/>
          </a:xfrm>
          <a:prstGeom prst="rect">
            <a:avLst/>
          </a:prstGeom>
          <a:solidFill>
            <a:srgbClr val="F9F9F9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設定條件角色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DF26A0F-9BDF-4148-BAB9-9D86C91F288A}"/>
              </a:ext>
            </a:extLst>
          </p:cNvPr>
          <p:cNvSpPr txBox="1"/>
          <p:nvPr/>
        </p:nvSpPr>
        <p:spPr>
          <a:xfrm>
            <a:off x="110640" y="735145"/>
            <a:ext cx="3577440" cy="2851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進入條件角色後，點「條件設定」。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設定條件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可依所屬單位、職稱、到職日、成員狀態設定。滿足條件的成員將會自動被歸類到這個角色。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6AE457A-AB04-4652-8415-DA125C7E1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425" y="848881"/>
            <a:ext cx="7838983" cy="535479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B56C51E-DF86-1CBB-E793-D1D4795CDEA1}"/>
              </a:ext>
            </a:extLst>
          </p:cNvPr>
          <p:cNvSpPr/>
          <p:nvPr/>
        </p:nvSpPr>
        <p:spPr bwMode="auto">
          <a:xfrm>
            <a:off x="3798719" y="3208010"/>
            <a:ext cx="1589357" cy="3035472"/>
          </a:xfrm>
          <a:prstGeom prst="rect">
            <a:avLst/>
          </a:prstGeom>
          <a:solidFill>
            <a:srgbClr val="F9F9F9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AEABE65-58EE-0BF2-D1D6-38D0765A0F94}"/>
              </a:ext>
            </a:extLst>
          </p:cNvPr>
          <p:cNvSpPr/>
          <p:nvPr/>
        </p:nvSpPr>
        <p:spPr bwMode="auto">
          <a:xfrm>
            <a:off x="10233925" y="530136"/>
            <a:ext cx="1709828" cy="1210173"/>
          </a:xfrm>
          <a:prstGeom prst="rect">
            <a:avLst/>
          </a:prstGeom>
          <a:solidFill>
            <a:srgbClr val="F9F9F9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449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D5E7623-6FF5-4F81-9016-4E3BA5CF5F77}"/>
              </a:ext>
            </a:extLst>
          </p:cNvPr>
          <p:cNvSpPr/>
          <p:nvPr/>
        </p:nvSpPr>
        <p:spPr>
          <a:xfrm>
            <a:off x="0" y="0"/>
            <a:ext cx="12192001" cy="1361872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sz="6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6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6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6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66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971CC94-FBF4-4783-AB53-A73EA9CC39D8}"/>
              </a:ext>
            </a:extLst>
          </p:cNvPr>
          <p:cNvSpPr txBox="1"/>
          <p:nvPr/>
        </p:nvSpPr>
        <p:spPr>
          <a:xfrm>
            <a:off x="576514" y="1991311"/>
            <a:ext cx="11203708" cy="3314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Q1.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組織架構內的單位主管有什麼權限？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Q2.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同一位成員，可以隸屬於多個單位嗎？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Q3.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使用者離職後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任職期間以外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，可以登入系統嗎？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Q4.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帳號「停用」後，訓練紀錄會消失嗎？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838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175AF5-7326-4A34-B352-AB60CF4D6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重點整理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61C7B18-7E5C-4102-8A1C-C4541F96CEF5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16073B8E-A729-4876-9D89-2AC637175EAA}"/>
              </a:ext>
            </a:extLst>
          </p:cNvPr>
          <p:cNvSpPr/>
          <p:nvPr/>
        </p:nvSpPr>
        <p:spPr bwMode="auto">
          <a:xfrm>
            <a:off x="4151784" y="1276347"/>
            <a:ext cx="3888433" cy="932247"/>
          </a:xfrm>
          <a:prstGeom prst="round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4800" b="1" dirty="0">
                <a:solidFill>
                  <a:srgbClr val="6F59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重點整理</a:t>
            </a:r>
            <a:endParaRPr lang="en-US" altLang="zh-TW" sz="4800" b="1" dirty="0">
              <a:solidFill>
                <a:srgbClr val="6F592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9F37967E-DF41-49A2-8B7A-13F858213039}"/>
              </a:ext>
            </a:extLst>
          </p:cNvPr>
          <p:cNvCxnSpPr>
            <a:cxnSpLocks/>
          </p:cNvCxnSpPr>
          <p:nvPr/>
        </p:nvCxnSpPr>
        <p:spPr>
          <a:xfrm flipV="1">
            <a:off x="-10160" y="3434445"/>
            <a:ext cx="12202160" cy="7866"/>
          </a:xfrm>
          <a:prstGeom prst="line">
            <a:avLst/>
          </a:prstGeom>
          <a:ln w="47625">
            <a:solidFill>
              <a:srgbClr val="B88C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橢圓 6">
            <a:extLst>
              <a:ext uri="{FF2B5EF4-FFF2-40B4-BE49-F238E27FC236}">
                <a16:creationId xmlns:a16="http://schemas.microsoft.com/office/drawing/2014/main" id="{8ADC4D74-75E3-47CB-8499-CBED39C219D5}"/>
              </a:ext>
            </a:extLst>
          </p:cNvPr>
          <p:cNvSpPr/>
          <p:nvPr/>
        </p:nvSpPr>
        <p:spPr>
          <a:xfrm>
            <a:off x="1501462" y="3092254"/>
            <a:ext cx="620522" cy="6205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B88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0" dirty="0">
                <a:solidFill>
                  <a:srgbClr val="B88C12"/>
                </a:solidFill>
              </a:rPr>
              <a:t>1</a:t>
            </a:r>
            <a:endParaRPr lang="zh-TW" altLang="en-US" sz="3200" b="0" dirty="0">
              <a:solidFill>
                <a:srgbClr val="B88C12"/>
              </a:solidFill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13FD7A79-64D2-4963-A611-0AEE96AD7FC0}"/>
              </a:ext>
            </a:extLst>
          </p:cNvPr>
          <p:cNvSpPr/>
          <p:nvPr/>
        </p:nvSpPr>
        <p:spPr>
          <a:xfrm>
            <a:off x="5785738" y="3107490"/>
            <a:ext cx="620522" cy="6205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B88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0" dirty="0">
                <a:solidFill>
                  <a:srgbClr val="B88C12"/>
                </a:solidFill>
              </a:rPr>
              <a:t>3</a:t>
            </a:r>
            <a:endParaRPr lang="zh-TW" altLang="en-US" sz="3200" b="0" dirty="0">
              <a:solidFill>
                <a:srgbClr val="B88C12"/>
              </a:solidFill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9FC15942-A89C-4B76-8E54-C9551988DDF0}"/>
              </a:ext>
            </a:extLst>
          </p:cNvPr>
          <p:cNvSpPr/>
          <p:nvPr/>
        </p:nvSpPr>
        <p:spPr>
          <a:xfrm>
            <a:off x="7927876" y="3095977"/>
            <a:ext cx="620522" cy="6205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B88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0" dirty="0">
                <a:solidFill>
                  <a:srgbClr val="B88C12"/>
                </a:solidFill>
              </a:rPr>
              <a:t>4</a:t>
            </a:r>
            <a:endParaRPr lang="zh-TW" altLang="en-US" sz="3200" b="0" dirty="0">
              <a:solidFill>
                <a:srgbClr val="B88C12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DC767FA-C128-44A4-966D-34D78FBE7BD4}"/>
              </a:ext>
            </a:extLst>
          </p:cNvPr>
          <p:cNvSpPr txBox="1"/>
          <p:nvPr/>
        </p:nvSpPr>
        <p:spPr>
          <a:xfrm>
            <a:off x="215677" y="4081246"/>
            <a:ext cx="313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6F59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網站基礎設定</a:t>
            </a:r>
            <a:endParaRPr lang="en-US" altLang="zh-TW" sz="2400" b="1" dirty="0">
              <a:solidFill>
                <a:srgbClr val="6F592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D29CC00-CCFD-43AA-AFF8-94D665E70009}"/>
              </a:ext>
            </a:extLst>
          </p:cNvPr>
          <p:cNvSpPr txBox="1"/>
          <p:nvPr/>
        </p:nvSpPr>
        <p:spPr>
          <a:xfrm>
            <a:off x="2387708" y="4081246"/>
            <a:ext cx="313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6F59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選單設計</a:t>
            </a:r>
            <a:endParaRPr lang="en-US" altLang="zh-TW" sz="2000" b="1" dirty="0">
              <a:solidFill>
                <a:srgbClr val="6F592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14D867C-5F26-44DA-A7A6-970D0951E97D}"/>
              </a:ext>
            </a:extLst>
          </p:cNvPr>
          <p:cNvSpPr txBox="1"/>
          <p:nvPr/>
        </p:nvSpPr>
        <p:spPr>
          <a:xfrm>
            <a:off x="8814123" y="4069655"/>
            <a:ext cx="313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6F59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角色管理</a:t>
            </a:r>
            <a:endParaRPr lang="en-US" altLang="zh-TW" sz="2000" b="1" dirty="0">
              <a:solidFill>
                <a:srgbClr val="6F592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5434EFF4-FC7E-44DC-9D2F-8A6F6A5EBDAB}"/>
              </a:ext>
            </a:extLst>
          </p:cNvPr>
          <p:cNvSpPr/>
          <p:nvPr/>
        </p:nvSpPr>
        <p:spPr>
          <a:xfrm>
            <a:off x="10070016" y="3132050"/>
            <a:ext cx="620522" cy="6205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B88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0" dirty="0">
                <a:solidFill>
                  <a:srgbClr val="B88C12"/>
                </a:solidFill>
              </a:rPr>
              <a:t>5</a:t>
            </a:r>
            <a:endParaRPr lang="zh-TW" altLang="en-US" sz="3200" b="0" dirty="0">
              <a:solidFill>
                <a:srgbClr val="B88C12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4B1804D-AA9C-4555-A98F-74CE47197B30}"/>
              </a:ext>
            </a:extLst>
          </p:cNvPr>
          <p:cNvSpPr txBox="1"/>
          <p:nvPr/>
        </p:nvSpPr>
        <p:spPr>
          <a:xfrm>
            <a:off x="6720484" y="4069656"/>
            <a:ext cx="313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6F59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使用者管理</a:t>
            </a:r>
            <a:endParaRPr lang="en-US" altLang="zh-TW" sz="2400" b="1" dirty="0">
              <a:solidFill>
                <a:srgbClr val="6F592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707E635C-BBA5-490D-93AC-B0F5CAF9C178}"/>
              </a:ext>
            </a:extLst>
          </p:cNvPr>
          <p:cNvSpPr/>
          <p:nvPr/>
        </p:nvSpPr>
        <p:spPr>
          <a:xfrm>
            <a:off x="3643600" y="3092254"/>
            <a:ext cx="620522" cy="6205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B88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0" dirty="0">
                <a:solidFill>
                  <a:srgbClr val="B88C12"/>
                </a:solidFill>
              </a:rPr>
              <a:t>2</a:t>
            </a:r>
            <a:endParaRPr lang="zh-TW" altLang="en-US" sz="3200" b="0" dirty="0">
              <a:solidFill>
                <a:srgbClr val="B88C12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8DA87E9B-024B-4736-9DC7-245887A3DFFB}"/>
              </a:ext>
            </a:extLst>
          </p:cNvPr>
          <p:cNvSpPr txBox="1"/>
          <p:nvPr/>
        </p:nvSpPr>
        <p:spPr>
          <a:xfrm>
            <a:off x="4529847" y="4081246"/>
            <a:ext cx="313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6F59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建立組織架構</a:t>
            </a:r>
            <a:endParaRPr lang="en-US" altLang="zh-TW" sz="2000" dirty="0">
              <a:solidFill>
                <a:srgbClr val="6F592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4325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7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3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5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3" grpId="0"/>
      <p:bldP spid="14" grpId="0"/>
      <p:bldP spid="15" grpId="0" animBg="1"/>
      <p:bldP spid="15" grpId="1" animBg="1"/>
      <p:bldP spid="16" grpId="0"/>
      <p:bldP spid="17" grpId="0" animBg="1"/>
      <p:bldP spid="17" grpId="1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D49E3FB-D297-4ACF-A9BE-EB808FB394B6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BAD3D33D-4FCE-4C01-A5E2-668CDF369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40" y="2653288"/>
            <a:ext cx="2712720" cy="27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標題 1">
            <a:extLst>
              <a:ext uri="{FF2B5EF4-FFF2-40B4-BE49-F238E27FC236}">
                <a16:creationId xmlns:a16="http://schemas.microsoft.com/office/drawing/2014/main" id="{16CD20C5-66BF-47D4-829E-28C687CC6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963" y="974120"/>
            <a:ext cx="8536074" cy="1497504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zh-TW" altLang="en-US" sz="5300" b="1" dirty="0">
                <a:solidFill>
                  <a:srgbClr val="775E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更多的教學</a:t>
            </a:r>
            <a:br>
              <a:rPr lang="en-US" altLang="zh-TW" sz="5300" b="1" dirty="0">
                <a:solidFill>
                  <a:srgbClr val="775E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100" b="0" dirty="0">
                <a:solidFill>
                  <a:srgbClr val="775E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請參考線上手冊與教學影片</a:t>
            </a:r>
          </a:p>
        </p:txBody>
      </p:sp>
      <p:sp>
        <p:nvSpPr>
          <p:cNvPr id="2" name="矩形 1">
            <a:hlinkClick r:id="rId4"/>
            <a:extLst>
              <a:ext uri="{FF2B5EF4-FFF2-40B4-BE49-F238E27FC236}">
                <a16:creationId xmlns:a16="http://schemas.microsoft.com/office/drawing/2014/main" id="{998F139B-384F-47AA-B39B-09FC1F26687F}"/>
              </a:ext>
            </a:extLst>
          </p:cNvPr>
          <p:cNvSpPr/>
          <p:nvPr/>
        </p:nvSpPr>
        <p:spPr>
          <a:xfrm>
            <a:off x="4075639" y="5547672"/>
            <a:ext cx="4040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>https://p.fms.tw/km/1196</a:t>
            </a:r>
          </a:p>
        </p:txBody>
      </p:sp>
    </p:spTree>
    <p:extLst>
      <p:ext uri="{BB962C8B-B14F-4D97-AF65-F5344CB8AC3E}">
        <p14:creationId xmlns:p14="http://schemas.microsoft.com/office/powerpoint/2010/main" val="321615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A32871-080B-4C22-B47C-25E8D2595C52}"/>
              </a:ext>
            </a:extLst>
          </p:cNvPr>
          <p:cNvSpPr txBox="1">
            <a:spLocks/>
          </p:cNvSpPr>
          <p:nvPr/>
        </p:nvSpPr>
        <p:spPr>
          <a:xfrm>
            <a:off x="1295400" y="1175414"/>
            <a:ext cx="9601200" cy="13049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角色權限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584C230-B89E-442F-8AC3-CC5ACF6C9864}"/>
              </a:ext>
            </a:extLst>
          </p:cNvPr>
          <p:cNvSpPr txBox="1"/>
          <p:nvPr/>
        </p:nvSpPr>
        <p:spPr>
          <a:xfrm>
            <a:off x="2209669" y="2606360"/>
            <a:ext cx="2765003" cy="2975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系統管理者：</a:t>
            </a:r>
            <a:endParaRPr lang="en-US" altLang="zh-TW" sz="22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使用者管理：</a:t>
            </a:r>
            <a:endParaRPr lang="en-US" altLang="zh-TW" sz="22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知識庫管理者：　</a:t>
            </a:r>
            <a:endParaRPr lang="en-US" altLang="zh-TW" sz="22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課程管理者：　</a:t>
            </a:r>
            <a:endParaRPr lang="en-US" altLang="zh-TW" sz="22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專案中心管理者：　</a:t>
            </a:r>
          </a:p>
          <a:p>
            <a:pPr algn="r">
              <a:lnSpc>
                <a:spcPct val="110000"/>
              </a:lnSpc>
            </a:pPr>
            <a:endParaRPr lang="zh-TW" altLang="en-US" sz="22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CD8A860-D615-438F-9AF7-5A7374D467E8}"/>
              </a:ext>
            </a:extLst>
          </p:cNvPr>
          <p:cNvSpPr txBox="1"/>
          <p:nvPr/>
        </p:nvSpPr>
        <p:spPr>
          <a:xfrm>
            <a:off x="5050173" y="2606360"/>
            <a:ext cx="5931016" cy="2975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最高權限，可執行所有功能</a:t>
            </a:r>
            <a:endParaRPr lang="en-US" altLang="zh-TW" sz="22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帳號相關的管理功能 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如建立帳號、變更密碼等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有權管理所有目錄、資料夾和媒體</a:t>
            </a:r>
            <a:endParaRPr lang="en-US" altLang="zh-TW" sz="22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負責建立、管理自己建立的課程</a:t>
            </a:r>
            <a:endParaRPr lang="en-US" altLang="zh-TW" sz="22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管理專案中心的所有功能</a:t>
            </a:r>
            <a:endParaRPr lang="zh-TW" altLang="en-US" sz="22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endParaRPr lang="zh-TW" altLang="en-US" sz="22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82150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5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FA1259-986E-42C7-BBC5-0D38448B62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2077696"/>
            <a:ext cx="10058400" cy="1450757"/>
          </a:xfrm>
        </p:spPr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網站結構說明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459528-7DD3-47A7-A92D-7E7823CE0083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3E41B15-48B5-4B08-BAB1-DD2BF267FBD4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894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網站結構說明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DF26A0F-9BDF-4148-BAB9-9D86C91F288A}"/>
              </a:ext>
            </a:extLst>
          </p:cNvPr>
          <p:cNvSpPr txBox="1"/>
          <p:nvPr/>
        </p:nvSpPr>
        <p:spPr>
          <a:xfrm>
            <a:off x="110640" y="697437"/>
            <a:ext cx="3577440" cy="6052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導覽列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包含網站名稱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圖示、全站搜尋等。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Banner</a:t>
            </a: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網站的主要視覺，包含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logo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、標題、背景圖片。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選單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包含系統選單、網站選單、使用者選單。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網站版權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可於網站的所有網頁下方，標註網站版權說明。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428F31F-714F-4EC3-9E7D-1211200B2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261" y="339566"/>
            <a:ext cx="7952358" cy="6178869"/>
          </a:xfrm>
          <a:prstGeom prst="rect">
            <a:avLst/>
          </a:prstGeom>
          <a:ln>
            <a:solidFill>
              <a:srgbClr val="CCCCCC"/>
            </a:solidFill>
          </a:ln>
        </p:spPr>
      </p:pic>
    </p:spTree>
    <p:extLst>
      <p:ext uri="{BB962C8B-B14F-4D97-AF65-F5344CB8AC3E}">
        <p14:creationId xmlns:p14="http://schemas.microsoft.com/office/powerpoint/2010/main" val="187989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FA1259-986E-42C7-BBC5-0D38448B62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2077696"/>
            <a:ext cx="10058400" cy="1450757"/>
          </a:xfrm>
        </p:spPr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網站基礎設定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459528-7DD3-47A7-A92D-7E7823CE0083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3E41B15-48B5-4B08-BAB1-DD2BF267FBD4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712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8F9AA06-5AA6-409D-9BCF-6C2374115BBA}"/>
              </a:ext>
            </a:extLst>
          </p:cNvPr>
          <p:cNvSpPr/>
          <p:nvPr/>
        </p:nvSpPr>
        <p:spPr bwMode="auto">
          <a:xfrm>
            <a:off x="0" y="9378"/>
            <a:ext cx="12192000" cy="6858000"/>
          </a:xfrm>
          <a:prstGeom prst="rect">
            <a:avLst/>
          </a:prstGeom>
          <a:solidFill>
            <a:srgbClr val="F9F9F9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5" name="標題 3">
            <a:extLst>
              <a:ext uri="{FF2B5EF4-FFF2-40B4-BE49-F238E27FC236}">
                <a16:creationId xmlns:a16="http://schemas.microsoft.com/office/drawing/2014/main" id="{F4C357FF-9D47-4394-A9E1-6F87BE82D9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81943" cy="541397"/>
          </a:xfrm>
          <a:prstGeom prst="rect">
            <a:avLst/>
          </a:prstGeom>
          <a:solidFill>
            <a:srgbClr val="E4831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網站資訊設定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7FF8A98-7C59-42A9-92D0-16551F2FEA54}"/>
              </a:ext>
            </a:extLst>
          </p:cNvPr>
          <p:cNvSpPr txBox="1"/>
          <p:nvPr/>
        </p:nvSpPr>
        <p:spPr>
          <a:xfrm>
            <a:off x="110640" y="735145"/>
            <a:ext cx="3577440" cy="3652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可以自行設計網站的形象，包含導覽列網站名稱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圖示、網址圖示、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Banner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橫幅、首頁、網站版權等。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設定方式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系統管理者進入「系統管理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網站設定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網站資訊」，即可分別設定。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7747941-6B94-829D-62F6-083D92A72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65" y="833014"/>
            <a:ext cx="7705558" cy="43872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2466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8F9AA06-5AA6-409D-9BCF-6C2374115BBA}"/>
              </a:ext>
            </a:extLst>
          </p:cNvPr>
          <p:cNvSpPr/>
          <p:nvPr/>
        </p:nvSpPr>
        <p:spPr bwMode="auto">
          <a:xfrm>
            <a:off x="0" y="9378"/>
            <a:ext cx="12192000" cy="6858000"/>
          </a:xfrm>
          <a:prstGeom prst="rect">
            <a:avLst/>
          </a:prstGeom>
          <a:solidFill>
            <a:srgbClr val="F9F9F9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5" name="標題 3">
            <a:extLst>
              <a:ext uri="{FF2B5EF4-FFF2-40B4-BE49-F238E27FC236}">
                <a16:creationId xmlns:a16="http://schemas.microsoft.com/office/drawing/2014/main" id="{F4C357FF-9D47-4394-A9E1-6F87BE82D9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81943" cy="541397"/>
          </a:xfrm>
          <a:prstGeom prst="rect">
            <a:avLst/>
          </a:prstGeom>
          <a:solidFill>
            <a:srgbClr val="E4831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導覽列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7FF8A98-7C59-42A9-92D0-16551F2FEA54}"/>
              </a:ext>
            </a:extLst>
          </p:cNvPr>
          <p:cNvSpPr txBox="1"/>
          <p:nvPr/>
        </p:nvSpPr>
        <p:spPr>
          <a:xfrm>
            <a:off x="110640" y="735145"/>
            <a:ext cx="357744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系統管理者可自行設計網站導覽列，包含網站名稱、圖示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如公司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logo)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、全站搜尋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位置、權限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等 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65327A27-9E08-4A6E-9C5C-8DD119F84A59}"/>
              </a:ext>
            </a:extLst>
          </p:cNvPr>
          <p:cNvGrpSpPr/>
          <p:nvPr/>
        </p:nvGrpSpPr>
        <p:grpSpPr>
          <a:xfrm>
            <a:off x="4107439" y="308655"/>
            <a:ext cx="7535115" cy="6240689"/>
            <a:chOff x="4172482" y="254379"/>
            <a:chExt cx="7535115" cy="6240689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241B6832-57CC-4219-A09D-2BBE691E8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2482" y="254379"/>
              <a:ext cx="7535115" cy="2116344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BEFBDE87-B2DF-4CF8-AC85-3C5C78254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2482" y="2616183"/>
              <a:ext cx="7535115" cy="3878885"/>
            </a:xfrm>
            <a:prstGeom prst="rect">
              <a:avLst/>
            </a:prstGeom>
            <a:ln>
              <a:solidFill>
                <a:srgbClr val="CCCCCC"/>
              </a:solidFill>
            </a:ln>
          </p:spPr>
        </p:pic>
      </p:grpSp>
      <p:sp>
        <p:nvSpPr>
          <p:cNvPr id="8" name="箭號: 向下 7">
            <a:extLst>
              <a:ext uri="{FF2B5EF4-FFF2-40B4-BE49-F238E27FC236}">
                <a16:creationId xmlns:a16="http://schemas.microsoft.com/office/drawing/2014/main" id="{54534FE3-0FB2-470B-AAC4-CB0DD135D826}"/>
              </a:ext>
            </a:extLst>
          </p:cNvPr>
          <p:cNvSpPr/>
          <p:nvPr/>
        </p:nvSpPr>
        <p:spPr>
          <a:xfrm>
            <a:off x="7681746" y="2314647"/>
            <a:ext cx="523470" cy="499621"/>
          </a:xfrm>
          <a:prstGeom prst="downArrow">
            <a:avLst/>
          </a:prstGeom>
          <a:solidFill>
            <a:srgbClr val="FFFFCC"/>
          </a:solidFill>
          <a:ln>
            <a:solidFill>
              <a:srgbClr val="FF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14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8F9AA06-5AA6-409D-9BCF-6C2374115BBA}"/>
              </a:ext>
            </a:extLst>
          </p:cNvPr>
          <p:cNvSpPr/>
          <p:nvPr/>
        </p:nvSpPr>
        <p:spPr bwMode="auto">
          <a:xfrm>
            <a:off x="0" y="9378"/>
            <a:ext cx="12192000" cy="6858000"/>
          </a:xfrm>
          <a:prstGeom prst="rect">
            <a:avLst/>
          </a:prstGeom>
          <a:solidFill>
            <a:srgbClr val="F9F9F9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5" name="標題 3">
            <a:extLst>
              <a:ext uri="{FF2B5EF4-FFF2-40B4-BE49-F238E27FC236}">
                <a16:creationId xmlns:a16="http://schemas.microsoft.com/office/drawing/2014/main" id="{F4C357FF-9D47-4394-A9E1-6F87BE82D9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81943" cy="541397"/>
          </a:xfrm>
          <a:prstGeom prst="rect">
            <a:avLst/>
          </a:prstGeom>
          <a:solidFill>
            <a:srgbClr val="E4831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banner 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橫幅介紹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7FF8A98-7C59-42A9-92D0-16551F2FEA54}"/>
              </a:ext>
            </a:extLst>
          </p:cNvPr>
          <p:cNvSpPr txBox="1"/>
          <p:nvPr/>
        </p:nvSpPr>
        <p:spPr>
          <a:xfrm>
            <a:off x="110640" y="735145"/>
            <a:ext cx="3577440" cy="411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TW" sz="2000" dirty="0">
                <a:solidFill>
                  <a:srgbClr val="333333"/>
                </a:solidFill>
                <a:latin typeface="Helvetica Neue"/>
              </a:rPr>
              <a:t>banner</a:t>
            </a:r>
            <a:r>
              <a:rPr lang="zh-TW" altLang="en-US" sz="20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主要設定分成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個部分：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logo</a:t>
            </a: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標題前的圖片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  <a:endParaRPr lang="en-US" altLang="zh-TW" sz="20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文字內容、顏色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背景</a:t>
            </a:r>
            <a:endParaRPr lang="en-US" altLang="zh-TW" sz="20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背景圖片、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banner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高度、背景位置對齊。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FD45D81-6FD5-47FA-B575-F54F2319E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143"/>
          <a:stretch/>
        </p:blipFill>
        <p:spPr>
          <a:xfrm>
            <a:off x="4045288" y="846231"/>
            <a:ext cx="7789504" cy="173159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D9B8CC8-A92B-2BB3-17BB-2733FF458D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44692"/>
          <a:stretch/>
        </p:blipFill>
        <p:spPr>
          <a:xfrm>
            <a:off x="4045288" y="2826988"/>
            <a:ext cx="7789504" cy="3947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箭號: 向下 7">
            <a:extLst>
              <a:ext uri="{FF2B5EF4-FFF2-40B4-BE49-F238E27FC236}">
                <a16:creationId xmlns:a16="http://schemas.microsoft.com/office/drawing/2014/main" id="{DC3711A7-6746-5720-3847-FD1226B90E8C}"/>
              </a:ext>
            </a:extLst>
          </p:cNvPr>
          <p:cNvSpPr/>
          <p:nvPr/>
        </p:nvSpPr>
        <p:spPr>
          <a:xfrm>
            <a:off x="7678305" y="2467191"/>
            <a:ext cx="523470" cy="499621"/>
          </a:xfrm>
          <a:prstGeom prst="downArrow">
            <a:avLst/>
          </a:prstGeom>
          <a:solidFill>
            <a:srgbClr val="FFFFCC"/>
          </a:solidFill>
          <a:ln>
            <a:solidFill>
              <a:srgbClr val="FF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131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5571</TotalTime>
  <Words>1174</Words>
  <Application>Microsoft Office PowerPoint</Application>
  <PresentationFormat>寬螢幕</PresentationFormat>
  <Paragraphs>156</Paragraphs>
  <Slides>28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6" baseType="lpstr">
      <vt:lpstr>Helvetica Neue</vt:lpstr>
      <vt:lpstr>微軟正黑體</vt:lpstr>
      <vt:lpstr>標楷體</vt:lpstr>
      <vt:lpstr>Arial</vt:lpstr>
      <vt:lpstr>Calibri</vt:lpstr>
      <vt:lpstr>Calibri Light</vt:lpstr>
      <vt:lpstr>Verdana</vt:lpstr>
      <vt:lpstr>回顧</vt:lpstr>
      <vt:lpstr>網站管理基礎入門</vt:lpstr>
      <vt:lpstr>PowerPoint 簡報</vt:lpstr>
      <vt:lpstr>PowerPoint 簡報</vt:lpstr>
      <vt:lpstr>網站結構說明</vt:lpstr>
      <vt:lpstr>網站結構說明</vt:lpstr>
      <vt:lpstr>網站基礎設定</vt:lpstr>
      <vt:lpstr>PowerPoint 簡報</vt:lpstr>
      <vt:lpstr>PowerPoint 簡報</vt:lpstr>
      <vt:lpstr>PowerPoint 簡報</vt:lpstr>
      <vt:lpstr>PowerPoint 簡報</vt:lpstr>
      <vt:lpstr>網站版權設定</vt:lpstr>
      <vt:lpstr>選單說明</vt:lpstr>
      <vt:lpstr>設計選單</vt:lpstr>
      <vt:lpstr>登入頁面、說明</vt:lpstr>
      <vt:lpstr>帳號認證、註冊</vt:lpstr>
      <vt:lpstr>帳號安全性</vt:lpstr>
      <vt:lpstr>PowerPoint 簡報</vt:lpstr>
      <vt:lpstr>使用者、組織管理</vt:lpstr>
      <vt:lpstr>建立組織架構</vt:lpstr>
      <vt:lpstr>建立使用者</vt:lpstr>
      <vt:lpstr>使用者管理的工具</vt:lpstr>
      <vt:lpstr>匯入使用者帳號</vt:lpstr>
      <vt:lpstr>角色管理介紹</vt:lpstr>
      <vt:lpstr>新增一般角色</vt:lpstr>
      <vt:lpstr>設定條件角色</vt:lpstr>
      <vt:lpstr>PowerPoint 簡報</vt:lpstr>
      <vt:lpstr>重點整理</vt:lpstr>
      <vt:lpstr>更多的教學 請參考線上手冊與教學影片</vt:lpstr>
    </vt:vector>
  </TitlesOfParts>
  <Company>臺北榮民總醫院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Chang Jimmy</dc:creator>
  <cp:lastModifiedBy>德宙 蘇</cp:lastModifiedBy>
  <cp:revision>375</cp:revision>
  <cp:lastPrinted>2022-04-25T00:42:44Z</cp:lastPrinted>
  <dcterms:created xsi:type="dcterms:W3CDTF">2018-04-20T01:15:30Z</dcterms:created>
  <dcterms:modified xsi:type="dcterms:W3CDTF">2022-04-25T00:44:23Z</dcterms:modified>
</cp:coreProperties>
</file>