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1"/>
  </p:notesMasterIdLst>
  <p:sldIdLst>
    <p:sldId id="266" r:id="rId2"/>
    <p:sldId id="1226" r:id="rId3"/>
    <p:sldId id="282" r:id="rId4"/>
    <p:sldId id="1227" r:id="rId5"/>
    <p:sldId id="1229" r:id="rId6"/>
    <p:sldId id="1230" r:id="rId7"/>
    <p:sldId id="1231" r:id="rId8"/>
    <p:sldId id="1477" r:id="rId9"/>
    <p:sldId id="1476" r:id="rId1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DE9EBE"/>
    <a:srgbClr val="3F5378"/>
    <a:srgbClr val="FFFFCC"/>
    <a:srgbClr val="FF9933"/>
    <a:srgbClr val="873292"/>
    <a:srgbClr val="EEEEEE"/>
    <a:srgbClr val="C7D3E6"/>
    <a:srgbClr val="5243BB"/>
    <a:srgbClr val="0B0F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80" autoAdjust="0"/>
    <p:restoredTop sz="95394" autoAdjust="0"/>
  </p:normalViewPr>
  <p:slideViewPr>
    <p:cSldViewPr snapToGrid="0">
      <p:cViewPr varScale="1">
        <p:scale>
          <a:sx n="81" d="100"/>
          <a:sy n="81" d="100"/>
        </p:scale>
        <p:origin x="581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E0B1C-DC0B-4329-8D70-59841D5FDCC9}" type="datetimeFigureOut">
              <a:rPr lang="zh-TW" altLang="en-US" smtClean="0"/>
              <a:t>2020/6/21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83B9C-B767-432C-B912-AD08B7BC21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5578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83B9C-B767-432C-B912-AD08B7BC2171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1933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83B9C-B767-432C-B912-AD08B7BC2171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41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83B9C-B767-432C-B912-AD08B7BC2171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4717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/>
        </p:nvSpPr>
        <p:spPr>
          <a:xfrm>
            <a:off x="10059311" y="877033"/>
            <a:ext cx="1732400" cy="5772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44" name="Shape 44"/>
          <p:cNvGrpSpPr/>
          <p:nvPr/>
        </p:nvGrpSpPr>
        <p:grpSpPr>
          <a:xfrm>
            <a:off x="1" y="-9451"/>
            <a:ext cx="11548532" cy="6867451"/>
            <a:chOff x="0" y="-7088"/>
            <a:chExt cx="8661398" cy="5150588"/>
          </a:xfrm>
        </p:grpSpPr>
        <p:sp>
          <p:nvSpPr>
            <p:cNvPr id="45" name="Shape 45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6" name="Shape 46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 sz="140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47" name="Shape 47"/>
          <p:cNvGrpSpPr/>
          <p:nvPr/>
        </p:nvGrpSpPr>
        <p:grpSpPr>
          <a:xfrm rot="10800000" flipH="1">
            <a:off x="3" y="1454351"/>
            <a:ext cx="11796670" cy="3949300"/>
            <a:chOff x="-8178042" y="-4493254"/>
            <a:chExt cx="19483598" cy="6522736"/>
          </a:xfrm>
        </p:grpSpPr>
        <p:sp>
          <p:nvSpPr>
            <p:cNvPr id="48" name="Shape 48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 sz="1400"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49" name="Shape 49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 sz="140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1106367" y="1602667"/>
            <a:ext cx="6787600" cy="36600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1" name="Shape 51"/>
          <p:cNvSpPr txBox="1"/>
          <p:nvPr/>
        </p:nvSpPr>
        <p:spPr>
          <a:xfrm>
            <a:off x="382134" y="1352767"/>
            <a:ext cx="902000" cy="87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7200" b="1">
                <a:solidFill>
                  <a:srgbClr val="FF9800"/>
                </a:solidFill>
              </a:rPr>
              <a:t>“</a:t>
            </a:r>
          </a:p>
        </p:txBody>
      </p:sp>
      <p:grpSp>
        <p:nvGrpSpPr>
          <p:cNvPr id="52" name="Shape 52"/>
          <p:cNvGrpSpPr/>
          <p:nvPr/>
        </p:nvGrpSpPr>
        <p:grpSpPr>
          <a:xfrm>
            <a:off x="9262456" y="5963633"/>
            <a:ext cx="2937108" cy="894393"/>
            <a:chOff x="5575242" y="4472723"/>
            <a:chExt cx="2202830" cy="670795"/>
          </a:xfrm>
        </p:grpSpPr>
        <p:sp>
          <p:nvSpPr>
            <p:cNvPr id="53" name="Shape 5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grpSp>
          <p:nvGrpSpPr>
            <p:cNvPr id="54" name="Shape 54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55" name="Shape 5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56" name="Shape 5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  <p:grpSp>
          <p:nvGrpSpPr>
            <p:cNvPr id="57" name="Shape 57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58" name="Shape 5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59" name="Shape 59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</p:grp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275D7A81-6A7D-4C00-B4E4-5E9FDFFA20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3302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Shape 82"/>
          <p:cNvGrpSpPr/>
          <p:nvPr/>
        </p:nvGrpSpPr>
        <p:grpSpPr>
          <a:xfrm>
            <a:off x="-5" y="56"/>
            <a:ext cx="9429908" cy="1769753"/>
            <a:chOff x="-4" y="40"/>
            <a:chExt cx="7072430" cy="1327315"/>
          </a:xfrm>
        </p:grpSpPr>
        <p:sp>
          <p:nvSpPr>
            <p:cNvPr id="83" name="Shape 83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 sz="140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Shape 84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Shape 8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Shape 8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Shape 87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Shape 8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Shape 89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Shape 90"/>
          <p:cNvGrpSpPr/>
          <p:nvPr/>
        </p:nvGrpSpPr>
        <p:grpSpPr>
          <a:xfrm>
            <a:off x="9262456" y="5963633"/>
            <a:ext cx="2937108" cy="894393"/>
            <a:chOff x="5575242" y="4472723"/>
            <a:chExt cx="2202830" cy="670795"/>
          </a:xfrm>
        </p:grpSpPr>
        <p:sp>
          <p:nvSpPr>
            <p:cNvPr id="91" name="Shape 91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grpSp>
          <p:nvGrpSpPr>
            <p:cNvPr id="92" name="Shape 92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Shape 9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94" name="Shape 94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  <p:grpSp>
          <p:nvGrpSpPr>
            <p:cNvPr id="95" name="Shape 9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Shape 9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97" name="Shape 97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</p:grpSp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011200" cy="10216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1085700" y="2050651"/>
            <a:ext cx="4504400" cy="3632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2000"/>
            </a:lvl1pPr>
            <a:lvl2pPr lvl="1">
              <a:spcBef>
                <a:spcPts val="0"/>
              </a:spcBef>
              <a:buSzPct val="100000"/>
              <a:defRPr sz="2000"/>
            </a:lvl2pPr>
            <a:lvl3pPr lvl="2">
              <a:spcBef>
                <a:spcPts val="0"/>
              </a:spcBef>
              <a:buSzPct val="100000"/>
              <a:defRPr sz="2000"/>
            </a:lvl3pPr>
            <a:lvl4pPr lvl="3">
              <a:spcBef>
                <a:spcPts val="0"/>
              </a:spcBef>
              <a:buSzPct val="100000"/>
              <a:defRPr sz="2000"/>
            </a:lvl4pPr>
            <a:lvl5pPr lvl="4">
              <a:spcBef>
                <a:spcPts val="0"/>
              </a:spcBef>
              <a:buSzPct val="100000"/>
              <a:defRPr sz="2000"/>
            </a:lvl5pPr>
            <a:lvl6pPr lvl="5">
              <a:spcBef>
                <a:spcPts val="0"/>
              </a:spcBef>
              <a:buSzPct val="100000"/>
              <a:defRPr sz="2000"/>
            </a:lvl6pPr>
            <a:lvl7pPr lvl="6">
              <a:spcBef>
                <a:spcPts val="0"/>
              </a:spcBef>
              <a:buSzPct val="100000"/>
              <a:defRPr sz="2000"/>
            </a:lvl7pPr>
            <a:lvl8pPr lvl="7">
              <a:spcBef>
                <a:spcPts val="0"/>
              </a:spcBef>
              <a:buSzPct val="100000"/>
              <a:defRPr sz="2000"/>
            </a:lvl8pPr>
            <a:lvl9pPr lvl="8">
              <a:spcBef>
                <a:spcPts val="0"/>
              </a:spcBef>
              <a:buSzPct val="100000"/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00" name="Shape 100"/>
          <p:cNvSpPr txBox="1">
            <a:spLocks noGrp="1"/>
          </p:cNvSpPr>
          <p:nvPr>
            <p:ph type="body" idx="2"/>
          </p:nvPr>
        </p:nvSpPr>
        <p:spPr>
          <a:xfrm>
            <a:off x="5861498" y="2050651"/>
            <a:ext cx="4504400" cy="3632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2000"/>
            </a:lvl1pPr>
            <a:lvl2pPr lvl="1">
              <a:spcBef>
                <a:spcPts val="0"/>
              </a:spcBef>
              <a:buSzPct val="100000"/>
              <a:defRPr sz="2000"/>
            </a:lvl2pPr>
            <a:lvl3pPr lvl="2">
              <a:spcBef>
                <a:spcPts val="0"/>
              </a:spcBef>
              <a:buSzPct val="100000"/>
              <a:defRPr sz="2000"/>
            </a:lvl3pPr>
            <a:lvl4pPr lvl="3">
              <a:spcBef>
                <a:spcPts val="0"/>
              </a:spcBef>
              <a:buSzPct val="100000"/>
              <a:defRPr sz="2000"/>
            </a:lvl4pPr>
            <a:lvl5pPr lvl="4">
              <a:spcBef>
                <a:spcPts val="0"/>
              </a:spcBef>
              <a:buSzPct val="100000"/>
              <a:defRPr sz="2000"/>
            </a:lvl5pPr>
            <a:lvl6pPr lvl="5">
              <a:spcBef>
                <a:spcPts val="0"/>
              </a:spcBef>
              <a:buSzPct val="100000"/>
              <a:defRPr sz="2000"/>
            </a:lvl6pPr>
            <a:lvl7pPr lvl="6">
              <a:spcBef>
                <a:spcPts val="0"/>
              </a:spcBef>
              <a:buSzPct val="100000"/>
              <a:defRPr sz="2000"/>
            </a:lvl7pPr>
            <a:lvl8pPr lvl="7">
              <a:spcBef>
                <a:spcPts val="0"/>
              </a:spcBef>
              <a:buSzPct val="100000"/>
              <a:defRPr sz="2000"/>
            </a:lvl8pPr>
            <a:lvl9pPr lvl="8">
              <a:spcBef>
                <a:spcPts val="0"/>
              </a:spcBef>
              <a:buSzPct val="100000"/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01" name="Shape 101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275D7A81-6A7D-4C00-B4E4-5E9FDFFA20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5044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3 columns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Shape 103"/>
          <p:cNvGrpSpPr/>
          <p:nvPr/>
        </p:nvGrpSpPr>
        <p:grpSpPr>
          <a:xfrm>
            <a:off x="-5" y="56"/>
            <a:ext cx="9429908" cy="1769753"/>
            <a:chOff x="-4" y="40"/>
            <a:chExt cx="7072430" cy="1327315"/>
          </a:xfrm>
        </p:grpSpPr>
        <p:sp>
          <p:nvSpPr>
            <p:cNvPr id="104" name="Shape 104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 sz="140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05" name="Shape 10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06" name="Shape 10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07" name="Shape 107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08" name="Shape 108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09" name="Shape 109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10" name="Shape 110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11" name="Shape 111"/>
          <p:cNvGrpSpPr/>
          <p:nvPr/>
        </p:nvGrpSpPr>
        <p:grpSpPr>
          <a:xfrm>
            <a:off x="9262456" y="5963633"/>
            <a:ext cx="2937108" cy="894393"/>
            <a:chOff x="5575242" y="4472723"/>
            <a:chExt cx="2202830" cy="670795"/>
          </a:xfrm>
        </p:grpSpPr>
        <p:sp>
          <p:nvSpPr>
            <p:cNvPr id="112" name="Shape 112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grpSp>
          <p:nvGrpSpPr>
            <p:cNvPr id="113" name="Shape 113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14" name="Shape 114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115" name="Shape 11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  <p:grpSp>
          <p:nvGrpSpPr>
            <p:cNvPr id="116" name="Shape 11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17" name="Shape 117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118" name="Shape 11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</p:grpSp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011200" cy="10216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1160602" y="2060101"/>
            <a:ext cx="2997200" cy="36132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00"/>
            </a:lvl1pPr>
            <a:lvl2pPr lvl="1" rtl="0">
              <a:spcBef>
                <a:spcPts val="0"/>
              </a:spcBef>
              <a:buSzPct val="100000"/>
              <a:defRPr sz="1800"/>
            </a:lvl2pPr>
            <a:lvl3pPr lvl="2" rtl="0">
              <a:spcBef>
                <a:spcPts val="0"/>
              </a:spcBef>
              <a:buSzPct val="100000"/>
              <a:defRPr sz="1800"/>
            </a:lvl3pPr>
            <a:lvl4pPr lvl="3" rtl="0">
              <a:spcBef>
                <a:spcPts val="0"/>
              </a:spcBef>
              <a:buSzPct val="100000"/>
              <a:defRPr sz="1800"/>
            </a:lvl4pPr>
            <a:lvl5pPr lvl="4" rtl="0">
              <a:spcBef>
                <a:spcPts val="0"/>
              </a:spcBef>
              <a:buSzPct val="100000"/>
              <a:defRPr sz="1800"/>
            </a:lvl5pPr>
            <a:lvl6pPr lvl="5" rtl="0">
              <a:spcBef>
                <a:spcPts val="0"/>
              </a:spcBef>
              <a:buSzPct val="100000"/>
              <a:defRPr sz="1800"/>
            </a:lvl6pPr>
            <a:lvl7pPr lvl="6" rtl="0">
              <a:spcBef>
                <a:spcPts val="0"/>
              </a:spcBef>
              <a:buSzPct val="100000"/>
              <a:defRPr sz="1800"/>
            </a:lvl7pPr>
            <a:lvl8pPr lvl="7" rtl="0">
              <a:spcBef>
                <a:spcPts val="0"/>
              </a:spcBef>
              <a:buSzPct val="100000"/>
              <a:defRPr sz="1800"/>
            </a:lvl8pPr>
            <a:lvl9pPr lvl="8" rtl="0">
              <a:spcBef>
                <a:spcPts val="0"/>
              </a:spcBef>
              <a:buSzPct val="100000"/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21" name="Shape 121"/>
          <p:cNvSpPr txBox="1">
            <a:spLocks noGrp="1"/>
          </p:cNvSpPr>
          <p:nvPr>
            <p:ph type="body" idx="2"/>
          </p:nvPr>
        </p:nvSpPr>
        <p:spPr>
          <a:xfrm>
            <a:off x="4311517" y="2060101"/>
            <a:ext cx="2997200" cy="36132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00"/>
            </a:lvl1pPr>
            <a:lvl2pPr lvl="1" rtl="0">
              <a:spcBef>
                <a:spcPts val="0"/>
              </a:spcBef>
              <a:buSzPct val="100000"/>
              <a:defRPr sz="1800"/>
            </a:lvl2pPr>
            <a:lvl3pPr lvl="2" rtl="0">
              <a:spcBef>
                <a:spcPts val="0"/>
              </a:spcBef>
              <a:buSzPct val="100000"/>
              <a:defRPr sz="1800"/>
            </a:lvl3pPr>
            <a:lvl4pPr lvl="3" rtl="0">
              <a:spcBef>
                <a:spcPts val="0"/>
              </a:spcBef>
              <a:buSzPct val="100000"/>
              <a:defRPr sz="1800"/>
            </a:lvl4pPr>
            <a:lvl5pPr lvl="4" rtl="0">
              <a:spcBef>
                <a:spcPts val="0"/>
              </a:spcBef>
              <a:buSzPct val="100000"/>
              <a:defRPr sz="1800"/>
            </a:lvl5pPr>
            <a:lvl6pPr lvl="5" rtl="0">
              <a:spcBef>
                <a:spcPts val="0"/>
              </a:spcBef>
              <a:buSzPct val="100000"/>
              <a:defRPr sz="1800"/>
            </a:lvl6pPr>
            <a:lvl7pPr lvl="6" rtl="0">
              <a:spcBef>
                <a:spcPts val="0"/>
              </a:spcBef>
              <a:buSzPct val="100000"/>
              <a:defRPr sz="1800"/>
            </a:lvl7pPr>
            <a:lvl8pPr lvl="7" rtl="0">
              <a:spcBef>
                <a:spcPts val="0"/>
              </a:spcBef>
              <a:buSzPct val="100000"/>
              <a:defRPr sz="1800"/>
            </a:lvl8pPr>
            <a:lvl9pPr lvl="8" rtl="0">
              <a:spcBef>
                <a:spcPts val="0"/>
              </a:spcBef>
              <a:buSzPct val="100000"/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22" name="Shape 122"/>
          <p:cNvSpPr txBox="1">
            <a:spLocks noGrp="1"/>
          </p:cNvSpPr>
          <p:nvPr>
            <p:ph type="body" idx="3"/>
          </p:nvPr>
        </p:nvSpPr>
        <p:spPr>
          <a:xfrm>
            <a:off x="7387535" y="2060101"/>
            <a:ext cx="2997200" cy="36132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00"/>
            </a:lvl1pPr>
            <a:lvl2pPr lvl="1" rtl="0">
              <a:spcBef>
                <a:spcPts val="0"/>
              </a:spcBef>
              <a:buSzPct val="100000"/>
              <a:defRPr sz="1800"/>
            </a:lvl2pPr>
            <a:lvl3pPr lvl="2" rtl="0">
              <a:spcBef>
                <a:spcPts val="0"/>
              </a:spcBef>
              <a:buSzPct val="100000"/>
              <a:defRPr sz="1800"/>
            </a:lvl3pPr>
            <a:lvl4pPr lvl="3" rtl="0">
              <a:spcBef>
                <a:spcPts val="0"/>
              </a:spcBef>
              <a:buSzPct val="100000"/>
              <a:defRPr sz="1800"/>
            </a:lvl4pPr>
            <a:lvl5pPr lvl="4" rtl="0">
              <a:spcBef>
                <a:spcPts val="0"/>
              </a:spcBef>
              <a:buSzPct val="100000"/>
              <a:defRPr sz="1800"/>
            </a:lvl5pPr>
            <a:lvl6pPr lvl="5" rtl="0">
              <a:spcBef>
                <a:spcPts val="0"/>
              </a:spcBef>
              <a:buSzPct val="100000"/>
              <a:defRPr sz="1800"/>
            </a:lvl6pPr>
            <a:lvl7pPr lvl="6" rtl="0">
              <a:spcBef>
                <a:spcPts val="0"/>
              </a:spcBef>
              <a:buSzPct val="100000"/>
              <a:defRPr sz="1800"/>
            </a:lvl7pPr>
            <a:lvl8pPr lvl="7" rtl="0">
              <a:spcBef>
                <a:spcPts val="0"/>
              </a:spcBef>
              <a:buSzPct val="100000"/>
              <a:defRPr sz="1800"/>
            </a:lvl8pPr>
            <a:lvl9pPr lvl="8" rtl="0">
              <a:spcBef>
                <a:spcPts val="0"/>
              </a:spcBef>
              <a:buSzPct val="100000"/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23" name="Shape 123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275D7A81-6A7D-4C00-B4E4-5E9FDFFA20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3824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Shape 125"/>
          <p:cNvGrpSpPr/>
          <p:nvPr/>
        </p:nvGrpSpPr>
        <p:grpSpPr>
          <a:xfrm>
            <a:off x="-5" y="56"/>
            <a:ext cx="9429908" cy="1769753"/>
            <a:chOff x="-4" y="40"/>
            <a:chExt cx="7072430" cy="1327315"/>
          </a:xfrm>
        </p:grpSpPr>
        <p:sp>
          <p:nvSpPr>
            <p:cNvPr id="126" name="Shape 12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 sz="140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27" name="Shape 127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28" name="Shape 128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Shape 129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30" name="Shape 130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31" name="Shape 131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Shape 132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33" name="Shape 133"/>
          <p:cNvGrpSpPr/>
          <p:nvPr/>
        </p:nvGrpSpPr>
        <p:grpSpPr>
          <a:xfrm>
            <a:off x="9262456" y="5963633"/>
            <a:ext cx="2937108" cy="894393"/>
            <a:chOff x="5575242" y="4472723"/>
            <a:chExt cx="2202830" cy="670795"/>
          </a:xfrm>
        </p:grpSpPr>
        <p:sp>
          <p:nvSpPr>
            <p:cNvPr id="134" name="Shape 134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grpSp>
          <p:nvGrpSpPr>
            <p:cNvPr id="135" name="Shape 13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Shape 13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137" name="Shape 137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  <p:grpSp>
          <p:nvGrpSpPr>
            <p:cNvPr id="138" name="Shape 13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Shape 139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140" name="Shape 14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</p:grpSp>
      <p:sp>
        <p:nvSpPr>
          <p:cNvPr id="141" name="Shape 141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011200" cy="10216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142" name="Shape 142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275D7A81-6A7D-4C00-B4E4-5E9FDFFA20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5465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Shape 144"/>
          <p:cNvGrpSpPr/>
          <p:nvPr/>
        </p:nvGrpSpPr>
        <p:grpSpPr>
          <a:xfrm>
            <a:off x="3288186" y="5963633"/>
            <a:ext cx="8915767" cy="894393"/>
            <a:chOff x="5589288" y="4472723"/>
            <a:chExt cx="6686825" cy="670795"/>
          </a:xfrm>
        </p:grpSpPr>
        <p:sp>
          <p:nvSpPr>
            <p:cNvPr id="145" name="Shape 145"/>
            <p:cNvSpPr/>
            <p:nvPr/>
          </p:nvSpPr>
          <p:spPr>
            <a:xfrm rot="10800000">
              <a:off x="5589288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grpSp>
          <p:nvGrpSpPr>
            <p:cNvPr id="146" name="Shape 146"/>
            <p:cNvGrpSpPr/>
            <p:nvPr/>
          </p:nvGrpSpPr>
          <p:grpSpPr>
            <a:xfrm flipH="1">
              <a:off x="5748896" y="4472723"/>
              <a:ext cx="6527217" cy="670795"/>
              <a:chOff x="-10101302" y="330075"/>
              <a:chExt cx="16532971" cy="1699506"/>
            </a:xfrm>
          </p:grpSpPr>
          <p:sp>
            <p:nvSpPr>
              <p:cNvPr id="147" name="Shape 147"/>
              <p:cNvSpPr/>
              <p:nvPr/>
            </p:nvSpPr>
            <p:spPr>
              <a:xfrm>
                <a:off x="-10101302" y="330081"/>
                <a:ext cx="148464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148" name="Shape 148"/>
              <p:cNvSpPr/>
              <p:nvPr/>
            </p:nvSpPr>
            <p:spPr>
              <a:xfrm>
                <a:off x="4732169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  <p:grpSp>
          <p:nvGrpSpPr>
            <p:cNvPr id="149" name="Shape 149"/>
            <p:cNvGrpSpPr/>
            <p:nvPr/>
          </p:nvGrpSpPr>
          <p:grpSpPr>
            <a:xfrm flipH="1">
              <a:off x="5592255" y="4646738"/>
              <a:ext cx="6682918" cy="304563"/>
              <a:chOff x="-30922586" y="330075"/>
              <a:chExt cx="37293070" cy="1699569"/>
            </a:xfrm>
          </p:grpSpPr>
          <p:sp>
            <p:nvSpPr>
              <p:cNvPr id="150" name="Shape 150"/>
              <p:cNvSpPr/>
              <p:nvPr/>
            </p:nvSpPr>
            <p:spPr>
              <a:xfrm>
                <a:off x="-30922586" y="330144"/>
                <a:ext cx="355881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151" name="Shape 151"/>
              <p:cNvSpPr/>
              <p:nvPr/>
            </p:nvSpPr>
            <p:spPr>
              <a:xfrm>
                <a:off x="4670984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</p:grpSp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3577067" y="6182000"/>
            <a:ext cx="8005600" cy="420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ct val="100000"/>
              <a:buNone/>
              <a:defRPr sz="1300"/>
            </a:lvl1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53" name="Shape 153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275D7A81-6A7D-4C00-B4E4-5E9FDFFA2035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54" name="Shape 154"/>
          <p:cNvGrpSpPr/>
          <p:nvPr/>
        </p:nvGrpSpPr>
        <p:grpSpPr>
          <a:xfrm rot="10800000">
            <a:off x="-10" y="-1"/>
            <a:ext cx="2937108" cy="894393"/>
            <a:chOff x="5575242" y="4472723"/>
            <a:chExt cx="2202830" cy="670795"/>
          </a:xfrm>
        </p:grpSpPr>
        <p:sp>
          <p:nvSpPr>
            <p:cNvPr id="155" name="Shape 15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grpSp>
          <p:nvGrpSpPr>
            <p:cNvPr id="156" name="Shape 15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57" name="Shape 157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158" name="Shape 15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  <p:grpSp>
          <p:nvGrpSpPr>
            <p:cNvPr id="159" name="Shape 159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0" name="Shape 16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161" name="Shape 161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74623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275D7A81-6A7D-4C00-B4E4-5E9FDFFA2035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64" name="Shape 164"/>
          <p:cNvGrpSpPr/>
          <p:nvPr/>
        </p:nvGrpSpPr>
        <p:grpSpPr>
          <a:xfrm>
            <a:off x="9262456" y="5963633"/>
            <a:ext cx="2937108" cy="894393"/>
            <a:chOff x="5575242" y="4472723"/>
            <a:chExt cx="2202830" cy="670795"/>
          </a:xfrm>
        </p:grpSpPr>
        <p:sp>
          <p:nvSpPr>
            <p:cNvPr id="165" name="Shape 16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grpSp>
          <p:nvGrpSpPr>
            <p:cNvPr id="166" name="Shape 16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67" name="Shape 167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168" name="Shape 16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  <p:grpSp>
          <p:nvGrpSpPr>
            <p:cNvPr id="169" name="Shape 169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0" name="Shape 17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171" name="Shape 171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</p:grpSp>
      <p:grpSp>
        <p:nvGrpSpPr>
          <p:cNvPr id="172" name="Shape 172"/>
          <p:cNvGrpSpPr/>
          <p:nvPr/>
        </p:nvGrpSpPr>
        <p:grpSpPr>
          <a:xfrm rot="10800000">
            <a:off x="-10" y="-1"/>
            <a:ext cx="2937108" cy="894393"/>
            <a:chOff x="5575242" y="4472723"/>
            <a:chExt cx="2202830" cy="670795"/>
          </a:xfrm>
        </p:grpSpPr>
        <p:sp>
          <p:nvSpPr>
            <p:cNvPr id="173" name="Shape 17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grpSp>
          <p:nvGrpSpPr>
            <p:cNvPr id="174" name="Shape 174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5" name="Shape 17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176" name="Shape 17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  <p:grpSp>
          <p:nvGrpSpPr>
            <p:cNvPr id="177" name="Shape 177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8" name="Shape 17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179" name="Shape 179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02434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4531D-C727-4303-8DA9-0FDE49C3AEF9}" type="datetimeFigureOut">
              <a:rPr lang="zh-TW" altLang="en-US" smtClean="0"/>
              <a:t>2020/6/21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C6E4-5F1B-407E-8BF3-C554B00989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3049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011200" cy="102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lvl="0">
              <a:spcBef>
                <a:spcPts val="60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▰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lvl="1">
              <a:spcBef>
                <a:spcPts val="48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lvl="2">
              <a:spcBef>
                <a:spcPts val="48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lvl="3">
              <a:spcBef>
                <a:spcPts val="36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lvl="4">
              <a:spcBef>
                <a:spcPts val="36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lvl="5">
              <a:spcBef>
                <a:spcPts val="36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lvl="6">
              <a:spcBef>
                <a:spcPts val="36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lvl="7">
              <a:spcBef>
                <a:spcPts val="36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lvl="8">
              <a:spcBef>
                <a:spcPts val="36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fld id="{275D7A81-6A7D-4C00-B4E4-5E9FDFFA20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839701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向右箭號 8">
            <a:extLst>
              <a:ext uri="{FF2B5EF4-FFF2-40B4-BE49-F238E27FC236}">
                <a16:creationId xmlns:a16="http://schemas.microsoft.com/office/drawing/2014/main" id="{80648351-3FC2-494A-9BFE-C18CB5EFC218}"/>
              </a:ext>
            </a:extLst>
          </p:cNvPr>
          <p:cNvSpPr/>
          <p:nvPr/>
        </p:nvSpPr>
        <p:spPr bwMode="auto">
          <a:xfrm>
            <a:off x="2301724" y="3447989"/>
            <a:ext cx="7588552" cy="632014"/>
          </a:xfrm>
          <a:prstGeom prst="rightArrow">
            <a:avLst>
              <a:gd name="adj1" fmla="val 50000"/>
              <a:gd name="adj2" fmla="val 94224"/>
            </a:avLst>
          </a:prstGeom>
          <a:solidFill>
            <a:srgbClr val="E8E8E8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8C647B1F-93ED-433C-B9BF-7327E9634914}"/>
              </a:ext>
            </a:extLst>
          </p:cNvPr>
          <p:cNvGrpSpPr/>
          <p:nvPr/>
        </p:nvGrpSpPr>
        <p:grpSpPr>
          <a:xfrm>
            <a:off x="2883198" y="3492012"/>
            <a:ext cx="697627" cy="1188801"/>
            <a:chOff x="3120867" y="3323924"/>
            <a:chExt cx="697627" cy="1188801"/>
          </a:xfrm>
        </p:grpSpPr>
        <p:sp>
          <p:nvSpPr>
            <p:cNvPr id="26" name="橢圓 25">
              <a:extLst>
                <a:ext uri="{FF2B5EF4-FFF2-40B4-BE49-F238E27FC236}">
                  <a16:creationId xmlns:a16="http://schemas.microsoft.com/office/drawing/2014/main" id="{7E18A2E1-3AE6-4221-9210-5C4A6D849E7D}"/>
                </a:ext>
              </a:extLst>
            </p:cNvPr>
            <p:cNvSpPr/>
            <p:nvPr/>
          </p:nvSpPr>
          <p:spPr bwMode="auto">
            <a:xfrm>
              <a:off x="3197694" y="3323924"/>
              <a:ext cx="543969" cy="543969"/>
            </a:xfrm>
            <a:prstGeom prst="ellipse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TW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kumimoji="1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A44A1C7B-4526-432E-ABC1-E461F665834E}"/>
                </a:ext>
              </a:extLst>
            </p:cNvPr>
            <p:cNvSpPr txBox="1"/>
            <p:nvPr/>
          </p:nvSpPr>
          <p:spPr>
            <a:xfrm>
              <a:off x="3120867" y="4112615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登入</a:t>
              </a:r>
            </a:p>
          </p:txBody>
        </p:sp>
      </p:grp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B5E90755-39EF-443D-857A-AAD9AC68979F}"/>
              </a:ext>
            </a:extLst>
          </p:cNvPr>
          <p:cNvGrpSpPr/>
          <p:nvPr/>
        </p:nvGrpSpPr>
        <p:grpSpPr>
          <a:xfrm>
            <a:off x="3950198" y="3492011"/>
            <a:ext cx="1210588" cy="1188802"/>
            <a:chOff x="4693188" y="3323923"/>
            <a:chExt cx="1210588" cy="1188802"/>
          </a:xfrm>
        </p:grpSpPr>
        <p:sp>
          <p:nvSpPr>
            <p:cNvPr id="29" name="橢圓 28">
              <a:extLst>
                <a:ext uri="{FF2B5EF4-FFF2-40B4-BE49-F238E27FC236}">
                  <a16:creationId xmlns:a16="http://schemas.microsoft.com/office/drawing/2014/main" id="{33ECBFED-AA24-4CC4-9150-01CAA1E3A33D}"/>
                </a:ext>
              </a:extLst>
            </p:cNvPr>
            <p:cNvSpPr/>
            <p:nvPr/>
          </p:nvSpPr>
          <p:spPr bwMode="auto">
            <a:xfrm>
              <a:off x="5026494" y="3323923"/>
              <a:ext cx="543969" cy="543969"/>
            </a:xfrm>
            <a:prstGeom prst="ellipse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TW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kumimoji="1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A3D35590-A4F3-4938-92DF-3D573007CEF2}"/>
                </a:ext>
              </a:extLst>
            </p:cNvPr>
            <p:cNvSpPr txBox="1"/>
            <p:nvPr/>
          </p:nvSpPr>
          <p:spPr>
            <a:xfrm>
              <a:off x="4693188" y="4112615"/>
              <a:ext cx="12105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我的課程</a:t>
              </a:r>
            </a:p>
          </p:txBody>
        </p: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8CD5A1CF-F8E8-4356-8AB4-B55696631CC1}"/>
              </a:ext>
            </a:extLst>
          </p:cNvPr>
          <p:cNvGrpSpPr/>
          <p:nvPr/>
        </p:nvGrpSpPr>
        <p:grpSpPr>
          <a:xfrm>
            <a:off x="5228309" y="3492010"/>
            <a:ext cx="1322289" cy="1177067"/>
            <a:chOff x="6349255" y="3323922"/>
            <a:chExt cx="1322289" cy="1177067"/>
          </a:xfrm>
        </p:grpSpPr>
        <p:sp>
          <p:nvSpPr>
            <p:cNvPr id="32" name="橢圓 31">
              <a:extLst>
                <a:ext uri="{FF2B5EF4-FFF2-40B4-BE49-F238E27FC236}">
                  <a16:creationId xmlns:a16="http://schemas.microsoft.com/office/drawing/2014/main" id="{4D2BBBF9-2B93-4A2E-8E00-C82CB1092AE7}"/>
                </a:ext>
              </a:extLst>
            </p:cNvPr>
            <p:cNvSpPr/>
            <p:nvPr/>
          </p:nvSpPr>
          <p:spPr bwMode="auto">
            <a:xfrm>
              <a:off x="6738416" y="3323922"/>
              <a:ext cx="543969" cy="543969"/>
            </a:xfrm>
            <a:prstGeom prst="ellipse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TW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kumimoji="1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BBA9AF47-151A-4C40-9992-D2361CE4976A}"/>
                </a:ext>
              </a:extLst>
            </p:cNvPr>
            <p:cNvSpPr txBox="1"/>
            <p:nvPr/>
          </p:nvSpPr>
          <p:spPr>
            <a:xfrm>
              <a:off x="6349255" y="4100879"/>
              <a:ext cx="13222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報名課程</a:t>
              </a:r>
            </a:p>
          </p:txBody>
        </p:sp>
      </p:grp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415D145D-44B6-4318-91F6-F5A45A3C0999}"/>
              </a:ext>
            </a:extLst>
          </p:cNvPr>
          <p:cNvGrpSpPr/>
          <p:nvPr/>
        </p:nvGrpSpPr>
        <p:grpSpPr>
          <a:xfrm>
            <a:off x="6882919" y="3480273"/>
            <a:ext cx="697628" cy="1188803"/>
            <a:chOff x="8373509" y="3323922"/>
            <a:chExt cx="697628" cy="1188803"/>
          </a:xfrm>
        </p:grpSpPr>
        <p:sp>
          <p:nvSpPr>
            <p:cNvPr id="35" name="橢圓 34">
              <a:extLst>
                <a:ext uri="{FF2B5EF4-FFF2-40B4-BE49-F238E27FC236}">
                  <a16:creationId xmlns:a16="http://schemas.microsoft.com/office/drawing/2014/main" id="{BD01031D-3A60-4F7B-894D-056AA4C1FEFB}"/>
                </a:ext>
              </a:extLst>
            </p:cNvPr>
            <p:cNvSpPr/>
            <p:nvPr/>
          </p:nvSpPr>
          <p:spPr bwMode="auto">
            <a:xfrm>
              <a:off x="8450338" y="3323922"/>
              <a:ext cx="543969" cy="543969"/>
            </a:xfrm>
            <a:prstGeom prst="ellipse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TW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endParaRPr kumimoji="1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AC7CB823-BFC2-48A6-8129-E06ADC898F35}"/>
                </a:ext>
              </a:extLst>
            </p:cNvPr>
            <p:cNvSpPr txBox="1"/>
            <p:nvPr/>
          </p:nvSpPr>
          <p:spPr>
            <a:xfrm>
              <a:off x="8373509" y="4112615"/>
              <a:ext cx="6976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上課</a:t>
              </a:r>
            </a:p>
          </p:txBody>
        </p:sp>
      </p:grp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B02B9662-1CF1-4CE6-94B7-DA522E403520}"/>
              </a:ext>
            </a:extLst>
          </p:cNvPr>
          <p:cNvGrpSpPr/>
          <p:nvPr/>
        </p:nvGrpSpPr>
        <p:grpSpPr>
          <a:xfrm>
            <a:off x="7968496" y="3480273"/>
            <a:ext cx="1210589" cy="1188803"/>
            <a:chOff x="8117029" y="3323922"/>
            <a:chExt cx="1210589" cy="1188803"/>
          </a:xfrm>
        </p:grpSpPr>
        <p:sp>
          <p:nvSpPr>
            <p:cNvPr id="38" name="橢圓 37">
              <a:extLst>
                <a:ext uri="{FF2B5EF4-FFF2-40B4-BE49-F238E27FC236}">
                  <a16:creationId xmlns:a16="http://schemas.microsoft.com/office/drawing/2014/main" id="{DC48E420-7373-4D60-BAD3-C33331651DAD}"/>
                </a:ext>
              </a:extLst>
            </p:cNvPr>
            <p:cNvSpPr/>
            <p:nvPr/>
          </p:nvSpPr>
          <p:spPr bwMode="auto">
            <a:xfrm>
              <a:off x="8450338" y="3323922"/>
              <a:ext cx="543969" cy="543969"/>
            </a:xfrm>
            <a:prstGeom prst="ellipse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TW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</a:t>
              </a:r>
              <a:endParaRPr kumimoji="1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B0A9A6DA-0151-4B97-80F5-62DED7958BA3}"/>
                </a:ext>
              </a:extLst>
            </p:cNvPr>
            <p:cNvSpPr txBox="1"/>
            <p:nvPr/>
          </p:nvSpPr>
          <p:spPr>
            <a:xfrm>
              <a:off x="8117029" y="4112615"/>
              <a:ext cx="121058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學習歷程</a:t>
              </a:r>
            </a:p>
          </p:txBody>
        </p:sp>
      </p:grpSp>
      <p:sp>
        <p:nvSpPr>
          <p:cNvPr id="45" name="副標題 2">
            <a:extLst>
              <a:ext uri="{FF2B5EF4-FFF2-40B4-BE49-F238E27FC236}">
                <a16:creationId xmlns:a16="http://schemas.microsoft.com/office/drawing/2014/main" id="{6869D194-427C-4264-A908-2B2BF984DF26}"/>
              </a:ext>
            </a:extLst>
          </p:cNvPr>
          <p:cNvSpPr txBox="1">
            <a:spLocks/>
          </p:cNvSpPr>
          <p:nvPr/>
        </p:nvSpPr>
        <p:spPr>
          <a:xfrm>
            <a:off x="2688166" y="5708863"/>
            <a:ext cx="6815669" cy="63201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台灣數位學習科技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buNone/>
            </a:pP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http://tw.formosasoft.com</a:t>
            </a:r>
          </a:p>
        </p:txBody>
      </p:sp>
      <p:sp>
        <p:nvSpPr>
          <p:cNvPr id="40" name="標題 1">
            <a:extLst>
              <a:ext uri="{FF2B5EF4-FFF2-40B4-BE49-F238E27FC236}">
                <a16:creationId xmlns:a16="http://schemas.microsoft.com/office/drawing/2014/main" id="{16CD20C5-66BF-47D4-829E-28C687CC6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950" y="1310327"/>
            <a:ext cx="7010400" cy="1497504"/>
          </a:xfrm>
        </p:spPr>
        <p:txBody>
          <a:bodyPr>
            <a:normAutofit fontScale="90000"/>
          </a:bodyPr>
          <a:lstStyle/>
          <a:p>
            <a:pPr algn="ctr">
              <a:lnSpc>
                <a:spcPct val="120000"/>
              </a:lnSpc>
            </a:pPr>
            <a:r>
              <a:rPr lang="en-US" altLang="zh-TW" sz="3100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tms+ </a:t>
            </a:r>
            <a:r>
              <a:rPr lang="zh-TW" altLang="en-US" sz="3100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線上學習 ～</a:t>
            </a:r>
            <a:br>
              <a:rPr lang="zh-TW" altLang="en-US" sz="5300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5300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就是這麼簡單</a:t>
            </a:r>
            <a:r>
              <a:rPr lang="en-US" altLang="zh-TW" sz="5300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zh-TW" altLang="en-US" sz="4800" b="1" dirty="0">
              <a:solidFill>
                <a:srgbClr val="775E1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91440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4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>
            <a:extLst>
              <a:ext uri="{FF2B5EF4-FFF2-40B4-BE49-F238E27FC236}">
                <a16:creationId xmlns:a16="http://schemas.microsoft.com/office/drawing/2014/main" id="{6626CC49-A429-41D9-813C-7AC51DDBEA7B}"/>
              </a:ext>
            </a:extLst>
          </p:cNvPr>
          <p:cNvSpPr/>
          <p:nvPr/>
        </p:nvSpPr>
        <p:spPr>
          <a:xfrm>
            <a:off x="8685851" y="5837011"/>
            <a:ext cx="3506149" cy="10148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E65EFB81-44CA-4CF9-A144-19E25A70D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144" y="718300"/>
            <a:ext cx="3939540" cy="5501640"/>
          </a:xfrm>
          <a:prstGeom prst="rect">
            <a:avLst/>
          </a:prstGeom>
        </p:spPr>
      </p:pic>
      <p:sp>
        <p:nvSpPr>
          <p:cNvPr id="49" name="標題 48">
            <a:extLst>
              <a:ext uri="{FF2B5EF4-FFF2-40B4-BE49-F238E27FC236}">
                <a16:creationId xmlns:a16="http://schemas.microsoft.com/office/drawing/2014/main" id="{D75E648E-B6E7-4870-8B4C-3FED3E729C9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3103" y="210301"/>
            <a:ext cx="2192126" cy="507999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登入系統</a:t>
            </a:r>
          </a:p>
        </p:txBody>
      </p:sp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605D0D1D-F424-4634-9FD1-EEDB4E5065D8}"/>
              </a:ext>
            </a:extLst>
          </p:cNvPr>
          <p:cNvGrpSpPr/>
          <p:nvPr/>
        </p:nvGrpSpPr>
        <p:grpSpPr>
          <a:xfrm>
            <a:off x="3981476" y="2904500"/>
            <a:ext cx="1982164" cy="360000"/>
            <a:chOff x="8343167" y="342291"/>
            <a:chExt cx="2060846" cy="360000"/>
          </a:xfrm>
        </p:grpSpPr>
        <p:cxnSp>
          <p:nvCxnSpPr>
            <p:cNvPr id="30" name="直線單箭頭接點 29">
              <a:extLst>
                <a:ext uri="{FF2B5EF4-FFF2-40B4-BE49-F238E27FC236}">
                  <a16:creationId xmlns:a16="http://schemas.microsoft.com/office/drawing/2014/main" id="{4FDA86F5-9992-4AF0-9302-A568D6642EB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482608" y="513755"/>
              <a:ext cx="921405" cy="188536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矩形: 圓角 32">
              <a:extLst>
                <a:ext uri="{FF2B5EF4-FFF2-40B4-BE49-F238E27FC236}">
                  <a16:creationId xmlns:a16="http://schemas.microsoft.com/office/drawing/2014/main" id="{019D4F32-E93B-4255-BD0F-3C02288A1662}"/>
                </a:ext>
              </a:extLst>
            </p:cNvPr>
            <p:cNvSpPr/>
            <p:nvPr/>
          </p:nvSpPr>
          <p:spPr>
            <a:xfrm>
              <a:off x="8343167" y="342291"/>
              <a:ext cx="1407336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保持登入</a:t>
              </a:r>
            </a:p>
          </p:txBody>
        </p:sp>
      </p:grp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B884BBCE-31EC-4F76-A55E-83187CF6A684}"/>
              </a:ext>
            </a:extLst>
          </p:cNvPr>
          <p:cNvSpPr txBox="1"/>
          <p:nvPr/>
        </p:nvSpPr>
        <p:spPr>
          <a:xfrm>
            <a:off x="115163" y="1078300"/>
            <a:ext cx="4136516" cy="851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如果有和人事系統整合，就可以用公司的單一帳號、密碼登入。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BCDB6148-AEBC-48F6-9F1E-0546855EA456}"/>
              </a:ext>
            </a:extLst>
          </p:cNvPr>
          <p:cNvGrpSpPr/>
          <p:nvPr/>
        </p:nvGrpSpPr>
        <p:grpSpPr>
          <a:xfrm>
            <a:off x="5797321" y="4314800"/>
            <a:ext cx="4280465" cy="1001159"/>
            <a:chOff x="3742440" y="4743343"/>
            <a:chExt cx="4280465" cy="1001159"/>
          </a:xfrm>
        </p:grpSpPr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5FCAC1B1-BCD8-4C7A-9B82-C532A0515601}"/>
                </a:ext>
              </a:extLst>
            </p:cNvPr>
            <p:cNvSpPr/>
            <p:nvPr/>
          </p:nvSpPr>
          <p:spPr>
            <a:xfrm>
              <a:off x="3742440" y="4743343"/>
              <a:ext cx="3306486" cy="1001159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" name="矩形: 圓角 40">
              <a:extLst>
                <a:ext uri="{FF2B5EF4-FFF2-40B4-BE49-F238E27FC236}">
                  <a16:creationId xmlns:a16="http://schemas.microsoft.com/office/drawing/2014/main" id="{153AC141-9907-4A9A-B452-BD9307CF6C4E}"/>
                </a:ext>
              </a:extLst>
            </p:cNvPr>
            <p:cNvSpPr/>
            <p:nvPr/>
          </p:nvSpPr>
          <p:spPr>
            <a:xfrm>
              <a:off x="6669300" y="5337423"/>
              <a:ext cx="1353605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登入說明</a:t>
              </a: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3759379C-F2ED-4285-AD4F-D279C28E48EA}"/>
              </a:ext>
            </a:extLst>
          </p:cNvPr>
          <p:cNvGrpSpPr/>
          <p:nvPr/>
        </p:nvGrpSpPr>
        <p:grpSpPr>
          <a:xfrm>
            <a:off x="8358255" y="718300"/>
            <a:ext cx="2330548" cy="501356"/>
            <a:chOff x="10301026" y="262820"/>
            <a:chExt cx="2423058" cy="501356"/>
          </a:xfrm>
        </p:grpSpPr>
        <p:cxnSp>
          <p:nvCxnSpPr>
            <p:cNvPr id="18" name="直線單箭頭接點 17">
              <a:extLst>
                <a:ext uri="{FF2B5EF4-FFF2-40B4-BE49-F238E27FC236}">
                  <a16:creationId xmlns:a16="http://schemas.microsoft.com/office/drawing/2014/main" id="{0ECA0359-A8FD-40E5-BCC8-3519F2BEA23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01026" y="522291"/>
              <a:ext cx="1015722" cy="241885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CBFBDC12-F7B5-400F-8DEC-0A63665AF62B}"/>
                </a:ext>
              </a:extLst>
            </p:cNvPr>
            <p:cNvSpPr/>
            <p:nvPr/>
          </p:nvSpPr>
          <p:spPr>
            <a:xfrm>
              <a:off x="11316748" y="262820"/>
              <a:ext cx="1407336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公司圖片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8892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標題 48">
            <a:extLst>
              <a:ext uri="{FF2B5EF4-FFF2-40B4-BE49-F238E27FC236}">
                <a16:creationId xmlns:a16="http://schemas.microsoft.com/office/drawing/2014/main" id="{D75E648E-B6E7-4870-8B4C-3FED3E729C9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3103" y="210301"/>
            <a:ext cx="2192126" cy="507999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我的課程</a:t>
            </a:r>
          </a:p>
        </p:txBody>
      </p:sp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66788A81-A7EE-4444-BFF5-9DE327666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2320" y="632460"/>
            <a:ext cx="8869680" cy="6225540"/>
          </a:xfrm>
          <a:prstGeom prst="rect">
            <a:avLst/>
          </a:prstGeom>
        </p:spPr>
      </p:pic>
      <p:grpSp>
        <p:nvGrpSpPr>
          <p:cNvPr id="21" name="群組 20">
            <a:extLst>
              <a:ext uri="{FF2B5EF4-FFF2-40B4-BE49-F238E27FC236}">
                <a16:creationId xmlns:a16="http://schemas.microsoft.com/office/drawing/2014/main" id="{9E840F43-D719-41E2-82C6-9C11D1A9F03C}"/>
              </a:ext>
            </a:extLst>
          </p:cNvPr>
          <p:cNvGrpSpPr/>
          <p:nvPr/>
        </p:nvGrpSpPr>
        <p:grpSpPr>
          <a:xfrm>
            <a:off x="9748022" y="4945897"/>
            <a:ext cx="1478015" cy="418337"/>
            <a:chOff x="8197918" y="204120"/>
            <a:chExt cx="1478015" cy="418337"/>
          </a:xfrm>
        </p:grpSpPr>
        <p:cxnSp>
          <p:nvCxnSpPr>
            <p:cNvPr id="22" name="直線單箭頭接點 21">
              <a:extLst>
                <a:ext uri="{FF2B5EF4-FFF2-40B4-BE49-F238E27FC236}">
                  <a16:creationId xmlns:a16="http://schemas.microsoft.com/office/drawing/2014/main" id="{BD4E1A31-B0ED-42AE-BF5F-029397D7AF9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197918" y="427142"/>
              <a:ext cx="576943" cy="195315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: 圓角 27">
              <a:extLst>
                <a:ext uri="{FF2B5EF4-FFF2-40B4-BE49-F238E27FC236}">
                  <a16:creationId xmlns:a16="http://schemas.microsoft.com/office/drawing/2014/main" id="{9CB0D555-2647-4AB1-8D72-D211650A3C28}"/>
                </a:ext>
              </a:extLst>
            </p:cNvPr>
            <p:cNvSpPr/>
            <p:nvPr/>
          </p:nvSpPr>
          <p:spPr>
            <a:xfrm>
              <a:off x="8754528" y="204120"/>
              <a:ext cx="921405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調訓</a:t>
              </a:r>
            </a:p>
          </p:txBody>
        </p:sp>
      </p:grp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605D0D1D-F424-4634-9FD1-EEDB4E5065D8}"/>
              </a:ext>
            </a:extLst>
          </p:cNvPr>
          <p:cNvGrpSpPr/>
          <p:nvPr/>
        </p:nvGrpSpPr>
        <p:grpSpPr>
          <a:xfrm>
            <a:off x="6413179" y="6139688"/>
            <a:ext cx="1952019" cy="368536"/>
            <a:chOff x="8343167" y="342291"/>
            <a:chExt cx="2029504" cy="368536"/>
          </a:xfrm>
        </p:grpSpPr>
        <p:cxnSp>
          <p:nvCxnSpPr>
            <p:cNvPr id="30" name="直線單箭頭接點 29">
              <a:extLst>
                <a:ext uri="{FF2B5EF4-FFF2-40B4-BE49-F238E27FC236}">
                  <a16:creationId xmlns:a16="http://schemas.microsoft.com/office/drawing/2014/main" id="{4FDA86F5-9992-4AF0-9302-A568D6642EB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451266" y="522291"/>
              <a:ext cx="921405" cy="188536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矩形: 圓角 32">
              <a:extLst>
                <a:ext uri="{FF2B5EF4-FFF2-40B4-BE49-F238E27FC236}">
                  <a16:creationId xmlns:a16="http://schemas.microsoft.com/office/drawing/2014/main" id="{019D4F32-E93B-4255-BD0F-3C02288A1662}"/>
                </a:ext>
              </a:extLst>
            </p:cNvPr>
            <p:cNvSpPr/>
            <p:nvPr/>
          </p:nvSpPr>
          <p:spPr>
            <a:xfrm>
              <a:off x="8343167" y="342291"/>
              <a:ext cx="1407336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最新課程</a:t>
              </a:r>
            </a:p>
          </p:txBody>
        </p:sp>
      </p:grp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B884BBCE-31EC-4F76-A55E-83187CF6A684}"/>
              </a:ext>
            </a:extLst>
          </p:cNvPr>
          <p:cNvSpPr txBox="1"/>
          <p:nvPr/>
        </p:nvSpPr>
        <p:spPr>
          <a:xfrm>
            <a:off x="115163" y="1078300"/>
            <a:ext cx="2109873" cy="38675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個人化學習首頁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學習數據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個人的學習總覽</a:t>
            </a:r>
            <a:b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進行中課程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自行報名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or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調訓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側欄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個人相關的功能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BCDB6148-AEBC-48F6-9F1E-0546855EA456}"/>
              </a:ext>
            </a:extLst>
          </p:cNvPr>
          <p:cNvGrpSpPr/>
          <p:nvPr/>
        </p:nvGrpSpPr>
        <p:grpSpPr>
          <a:xfrm>
            <a:off x="3479028" y="2532914"/>
            <a:ext cx="2124722" cy="3925070"/>
            <a:chOff x="3742441" y="4743344"/>
            <a:chExt cx="2124722" cy="3925070"/>
          </a:xfrm>
        </p:grpSpPr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5FCAC1B1-BCD8-4C7A-9B82-C532A0515601}"/>
                </a:ext>
              </a:extLst>
            </p:cNvPr>
            <p:cNvSpPr/>
            <p:nvPr/>
          </p:nvSpPr>
          <p:spPr>
            <a:xfrm>
              <a:off x="3742441" y="4743344"/>
              <a:ext cx="1856648" cy="3717162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" name="矩形: 圓角 40">
              <a:extLst>
                <a:ext uri="{FF2B5EF4-FFF2-40B4-BE49-F238E27FC236}">
                  <a16:creationId xmlns:a16="http://schemas.microsoft.com/office/drawing/2014/main" id="{153AC141-9907-4A9A-B452-BD9307CF6C4E}"/>
                </a:ext>
              </a:extLst>
            </p:cNvPr>
            <p:cNvSpPr/>
            <p:nvPr/>
          </p:nvSpPr>
          <p:spPr>
            <a:xfrm>
              <a:off x="4513558" y="8308414"/>
              <a:ext cx="1353605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個人功能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9195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36FAFB87-B1D4-470C-8ACA-2869CA7CF8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0967" y="0"/>
            <a:ext cx="9007970" cy="6864668"/>
          </a:xfrm>
          <a:prstGeom prst="rect">
            <a:avLst/>
          </a:prstGeom>
        </p:spPr>
      </p:pic>
      <p:sp>
        <p:nvSpPr>
          <p:cNvPr id="49" name="標題 48">
            <a:extLst>
              <a:ext uri="{FF2B5EF4-FFF2-40B4-BE49-F238E27FC236}">
                <a16:creationId xmlns:a16="http://schemas.microsoft.com/office/drawing/2014/main" id="{D75E648E-B6E7-4870-8B4C-3FED3E729C9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3103" y="210301"/>
            <a:ext cx="2192126" cy="507999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最新課程</a:t>
            </a:r>
          </a:p>
        </p:txBody>
      </p:sp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9E840F43-D719-41E2-82C6-9C11D1A9F03C}"/>
              </a:ext>
            </a:extLst>
          </p:cNvPr>
          <p:cNvGrpSpPr/>
          <p:nvPr/>
        </p:nvGrpSpPr>
        <p:grpSpPr>
          <a:xfrm>
            <a:off x="7070321" y="2180199"/>
            <a:ext cx="1702795" cy="509726"/>
            <a:chOff x="9530356" y="-894705"/>
            <a:chExt cx="1702795" cy="509726"/>
          </a:xfrm>
        </p:grpSpPr>
        <p:cxnSp>
          <p:nvCxnSpPr>
            <p:cNvPr id="22" name="直線單箭頭接點 21">
              <a:extLst>
                <a:ext uri="{FF2B5EF4-FFF2-40B4-BE49-F238E27FC236}">
                  <a16:creationId xmlns:a16="http://schemas.microsoft.com/office/drawing/2014/main" id="{BD4E1A31-B0ED-42AE-BF5F-029397D7AF9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30356" y="-639138"/>
              <a:ext cx="954808" cy="254159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: 圓角 27">
              <a:extLst>
                <a:ext uri="{FF2B5EF4-FFF2-40B4-BE49-F238E27FC236}">
                  <a16:creationId xmlns:a16="http://schemas.microsoft.com/office/drawing/2014/main" id="{9CB0D555-2647-4AB1-8D72-D211650A3C28}"/>
                </a:ext>
              </a:extLst>
            </p:cNvPr>
            <p:cNvSpPr/>
            <p:nvPr/>
          </p:nvSpPr>
          <p:spPr>
            <a:xfrm>
              <a:off x="10402917" y="-894705"/>
              <a:ext cx="830234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說明</a:t>
              </a:r>
            </a:p>
          </p:txBody>
        </p:sp>
      </p:grp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B884BBCE-31EC-4F76-A55E-83187CF6A684}"/>
              </a:ext>
            </a:extLst>
          </p:cNvPr>
          <p:cNvSpPr txBox="1"/>
          <p:nvPr/>
        </p:nvSpPr>
        <p:spPr>
          <a:xfrm>
            <a:off x="115163" y="1078300"/>
            <a:ext cx="3196777" cy="3159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列出您可以報名的課程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篩選條件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搜尋課程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or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設定條件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報名課程</a:t>
            </a:r>
            <a:b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點擊課程縮圖，就會看到課程資訊並提供報名。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BCDB6148-AEBC-48F6-9F1E-0546855EA456}"/>
              </a:ext>
            </a:extLst>
          </p:cNvPr>
          <p:cNvGrpSpPr/>
          <p:nvPr/>
        </p:nvGrpSpPr>
        <p:grpSpPr>
          <a:xfrm>
            <a:off x="5672277" y="2538681"/>
            <a:ext cx="6404560" cy="745961"/>
            <a:chOff x="3752488" y="4481047"/>
            <a:chExt cx="6404560" cy="745961"/>
          </a:xfrm>
        </p:grpSpPr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5FCAC1B1-BCD8-4C7A-9B82-C532A0515601}"/>
                </a:ext>
              </a:extLst>
            </p:cNvPr>
            <p:cNvSpPr/>
            <p:nvPr/>
          </p:nvSpPr>
          <p:spPr>
            <a:xfrm>
              <a:off x="3752488" y="4783535"/>
              <a:ext cx="6201679" cy="443473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" name="矩形: 圓角 40">
              <a:extLst>
                <a:ext uri="{FF2B5EF4-FFF2-40B4-BE49-F238E27FC236}">
                  <a16:creationId xmlns:a16="http://schemas.microsoft.com/office/drawing/2014/main" id="{153AC141-9907-4A9A-B452-BD9307CF6C4E}"/>
                </a:ext>
              </a:extLst>
            </p:cNvPr>
            <p:cNvSpPr/>
            <p:nvPr/>
          </p:nvSpPr>
          <p:spPr>
            <a:xfrm>
              <a:off x="8803443" y="4481047"/>
              <a:ext cx="1353605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篩選條件</a:t>
              </a: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4D04659F-638D-499F-B88F-5855D85BC599}"/>
              </a:ext>
            </a:extLst>
          </p:cNvPr>
          <p:cNvGrpSpPr/>
          <p:nvPr/>
        </p:nvGrpSpPr>
        <p:grpSpPr>
          <a:xfrm>
            <a:off x="3852006" y="4863403"/>
            <a:ext cx="1893337" cy="1098771"/>
            <a:chOff x="7556633" y="561703"/>
            <a:chExt cx="1893337" cy="1098771"/>
          </a:xfrm>
        </p:grpSpPr>
        <p:cxnSp>
          <p:nvCxnSpPr>
            <p:cNvPr id="18" name="直線單箭頭接點 17">
              <a:extLst>
                <a:ext uri="{FF2B5EF4-FFF2-40B4-BE49-F238E27FC236}">
                  <a16:creationId xmlns:a16="http://schemas.microsoft.com/office/drawing/2014/main" id="{41B03519-82C9-4A42-981B-0E575C27E4D7}"/>
                </a:ext>
              </a:extLst>
            </p:cNvPr>
            <p:cNvCxnSpPr>
              <a:cxnSpLocks/>
            </p:cNvCxnSpPr>
            <p:nvPr/>
          </p:nvCxnSpPr>
          <p:spPr>
            <a:xfrm>
              <a:off x="8598175" y="1144240"/>
              <a:ext cx="851795" cy="329726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61A81C5D-4019-448D-9761-B78C8AD893A4}"/>
                </a:ext>
              </a:extLst>
            </p:cNvPr>
            <p:cNvSpPr/>
            <p:nvPr/>
          </p:nvSpPr>
          <p:spPr>
            <a:xfrm>
              <a:off x="7556633" y="561703"/>
              <a:ext cx="1346038" cy="1098771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課程資訊 </a:t>
              </a:r>
              <a:r>
                <a:rPr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&amp;</a:t>
              </a:r>
            </a:p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報名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396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612B514E-34B6-4A6A-9891-3627375D88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78701" y="1272793"/>
            <a:ext cx="8699175" cy="4390377"/>
          </a:xfrm>
          <a:prstGeom prst="rect">
            <a:avLst/>
          </a:prstGeom>
        </p:spPr>
      </p:pic>
      <p:sp>
        <p:nvSpPr>
          <p:cNvPr id="49" name="標題 48">
            <a:extLst>
              <a:ext uri="{FF2B5EF4-FFF2-40B4-BE49-F238E27FC236}">
                <a16:creationId xmlns:a16="http://schemas.microsoft.com/office/drawing/2014/main" id="{D75E648E-B6E7-4870-8B4C-3FED3E729C9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3103" y="210301"/>
            <a:ext cx="2192126" cy="507999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課程內容</a:t>
            </a:r>
          </a:p>
        </p:txBody>
      </p:sp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9E840F43-D719-41E2-82C6-9C11D1A9F03C}"/>
              </a:ext>
            </a:extLst>
          </p:cNvPr>
          <p:cNvGrpSpPr/>
          <p:nvPr/>
        </p:nvGrpSpPr>
        <p:grpSpPr>
          <a:xfrm>
            <a:off x="6884683" y="3867913"/>
            <a:ext cx="2120070" cy="400694"/>
            <a:chOff x="9482409" y="-362930"/>
            <a:chExt cx="2120070" cy="400694"/>
          </a:xfrm>
        </p:grpSpPr>
        <p:cxnSp>
          <p:nvCxnSpPr>
            <p:cNvPr id="22" name="直線單箭頭接點 21">
              <a:extLst>
                <a:ext uri="{FF2B5EF4-FFF2-40B4-BE49-F238E27FC236}">
                  <a16:creationId xmlns:a16="http://schemas.microsoft.com/office/drawing/2014/main" id="{BD4E1A31-B0ED-42AE-BF5F-029397D7AF9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482409" y="-362930"/>
              <a:ext cx="889498" cy="202049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: 圓角 27">
              <a:extLst>
                <a:ext uri="{FF2B5EF4-FFF2-40B4-BE49-F238E27FC236}">
                  <a16:creationId xmlns:a16="http://schemas.microsoft.com/office/drawing/2014/main" id="{9CB0D555-2647-4AB1-8D72-D211650A3C28}"/>
                </a:ext>
              </a:extLst>
            </p:cNvPr>
            <p:cNvSpPr/>
            <p:nvPr/>
          </p:nvSpPr>
          <p:spPr>
            <a:xfrm>
              <a:off x="10248874" y="-322236"/>
              <a:ext cx="1353605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進入學習</a:t>
              </a:r>
            </a:p>
          </p:txBody>
        </p:sp>
      </p:grp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B884BBCE-31EC-4F76-A55E-83187CF6A684}"/>
              </a:ext>
            </a:extLst>
          </p:cNvPr>
          <p:cNvSpPr txBox="1"/>
          <p:nvPr/>
        </p:nvSpPr>
        <p:spPr>
          <a:xfrm>
            <a:off x="115163" y="1078300"/>
            <a:ext cx="3124454" cy="5560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依照課程內容引導學習。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通過條件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依據通過條件進行學習，當達到設定的條件後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例如答對影片問答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，就會通過並打勾。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課程完成</a:t>
            </a:r>
            <a:b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當所有的內容都通過時，系統就會自動判斷課程完成。如果是面授課程，則要等課程結束後才會判定是否通過。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BCDB6148-AEBC-48F6-9F1E-0546855EA456}"/>
              </a:ext>
            </a:extLst>
          </p:cNvPr>
          <p:cNvGrpSpPr/>
          <p:nvPr/>
        </p:nvGrpSpPr>
        <p:grpSpPr>
          <a:xfrm>
            <a:off x="10058400" y="3403357"/>
            <a:ext cx="1614852" cy="1547255"/>
            <a:chOff x="7895537" y="5387787"/>
            <a:chExt cx="1614852" cy="1547255"/>
          </a:xfrm>
        </p:grpSpPr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5FCAC1B1-BCD8-4C7A-9B82-C532A0515601}"/>
                </a:ext>
              </a:extLst>
            </p:cNvPr>
            <p:cNvSpPr/>
            <p:nvPr/>
          </p:nvSpPr>
          <p:spPr>
            <a:xfrm>
              <a:off x="7895537" y="5387787"/>
              <a:ext cx="938050" cy="1286189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" name="矩形: 圓角 40">
              <a:extLst>
                <a:ext uri="{FF2B5EF4-FFF2-40B4-BE49-F238E27FC236}">
                  <a16:creationId xmlns:a16="http://schemas.microsoft.com/office/drawing/2014/main" id="{153AC141-9907-4A9A-B452-BD9307CF6C4E}"/>
                </a:ext>
              </a:extLst>
            </p:cNvPr>
            <p:cNvSpPr/>
            <p:nvPr/>
          </p:nvSpPr>
          <p:spPr>
            <a:xfrm>
              <a:off x="8156784" y="6575042"/>
              <a:ext cx="1353605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通過條件</a:t>
              </a:r>
            </a:p>
          </p:txBody>
        </p:sp>
      </p:grp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165416C5-3BE2-462B-908A-CA15D3311AEF}"/>
              </a:ext>
            </a:extLst>
          </p:cNvPr>
          <p:cNvGrpSpPr/>
          <p:nvPr/>
        </p:nvGrpSpPr>
        <p:grpSpPr>
          <a:xfrm>
            <a:off x="6468801" y="5126574"/>
            <a:ext cx="2063243" cy="577290"/>
            <a:chOff x="9925883" y="-480187"/>
            <a:chExt cx="2063243" cy="577290"/>
          </a:xfrm>
        </p:grpSpPr>
        <p:cxnSp>
          <p:nvCxnSpPr>
            <p:cNvPr id="25" name="直線單箭頭接點 24">
              <a:extLst>
                <a:ext uri="{FF2B5EF4-FFF2-40B4-BE49-F238E27FC236}">
                  <a16:creationId xmlns:a16="http://schemas.microsoft.com/office/drawing/2014/main" id="{42AF0D04-BA89-41D0-AEAF-9FC4C779C16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139369" y="-480187"/>
              <a:ext cx="849757" cy="397290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矩形: 圓角 25">
              <a:extLst>
                <a:ext uri="{FF2B5EF4-FFF2-40B4-BE49-F238E27FC236}">
                  <a16:creationId xmlns:a16="http://schemas.microsoft.com/office/drawing/2014/main" id="{CED6FB8C-74AC-4D0B-B839-28D30DEBD1BA}"/>
                </a:ext>
              </a:extLst>
            </p:cNvPr>
            <p:cNvSpPr/>
            <p:nvPr/>
          </p:nvSpPr>
          <p:spPr>
            <a:xfrm>
              <a:off x="9925883" y="-262897"/>
              <a:ext cx="1353605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完成狀態</a:t>
              </a:r>
            </a:p>
          </p:txBody>
        </p:sp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B9FC0A9E-5D3C-4CA2-9E76-E9456F8DBD0B}"/>
              </a:ext>
            </a:extLst>
          </p:cNvPr>
          <p:cNvGrpSpPr/>
          <p:nvPr/>
        </p:nvGrpSpPr>
        <p:grpSpPr>
          <a:xfrm>
            <a:off x="10637051" y="2752744"/>
            <a:ext cx="1353605" cy="705189"/>
            <a:chOff x="10705876" y="-100257"/>
            <a:chExt cx="1353605" cy="705189"/>
          </a:xfrm>
        </p:grpSpPr>
        <p:cxnSp>
          <p:nvCxnSpPr>
            <p:cNvPr id="29" name="直線單箭頭接點 28">
              <a:extLst>
                <a:ext uri="{FF2B5EF4-FFF2-40B4-BE49-F238E27FC236}">
                  <a16:creationId xmlns:a16="http://schemas.microsoft.com/office/drawing/2014/main" id="{49F4FB47-BB76-42B7-AFB1-2E4DD5ACA84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382679" y="-40918"/>
              <a:ext cx="1" cy="645850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矩形: 圓角 29">
              <a:extLst>
                <a:ext uri="{FF2B5EF4-FFF2-40B4-BE49-F238E27FC236}">
                  <a16:creationId xmlns:a16="http://schemas.microsoft.com/office/drawing/2014/main" id="{F4137382-BE38-4DC7-885E-44F22B1D84A9}"/>
                </a:ext>
              </a:extLst>
            </p:cNvPr>
            <p:cNvSpPr/>
            <p:nvPr/>
          </p:nvSpPr>
          <p:spPr>
            <a:xfrm>
              <a:off x="10705876" y="-100257"/>
              <a:ext cx="1353605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學習成果</a:t>
              </a:r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AD4EB0F8-C9BC-4C95-A9E8-CBCD9F2401E2}"/>
              </a:ext>
            </a:extLst>
          </p:cNvPr>
          <p:cNvSpPr/>
          <p:nvPr/>
        </p:nvSpPr>
        <p:spPr>
          <a:xfrm>
            <a:off x="8685851" y="5837011"/>
            <a:ext cx="3506149" cy="10148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6752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36065B70-0696-4F14-92FD-3CF8737CFB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5956" y="1055816"/>
            <a:ext cx="8876044" cy="5802182"/>
          </a:xfrm>
          <a:prstGeom prst="rect">
            <a:avLst/>
          </a:prstGeom>
          <a:effectLst/>
        </p:spPr>
      </p:pic>
      <p:sp>
        <p:nvSpPr>
          <p:cNvPr id="49" name="標題 48">
            <a:extLst>
              <a:ext uri="{FF2B5EF4-FFF2-40B4-BE49-F238E27FC236}">
                <a16:creationId xmlns:a16="http://schemas.microsoft.com/office/drawing/2014/main" id="{D75E648E-B6E7-4870-8B4C-3FED3E729C9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3103" y="210301"/>
            <a:ext cx="2192126" cy="507999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觀看影片</a:t>
            </a:r>
          </a:p>
        </p:txBody>
      </p:sp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9E840F43-D719-41E2-82C6-9C11D1A9F03C}"/>
              </a:ext>
            </a:extLst>
          </p:cNvPr>
          <p:cNvGrpSpPr/>
          <p:nvPr/>
        </p:nvGrpSpPr>
        <p:grpSpPr>
          <a:xfrm>
            <a:off x="3927355" y="3429000"/>
            <a:ext cx="1601858" cy="745263"/>
            <a:chOff x="5949435" y="-364758"/>
            <a:chExt cx="1601858" cy="745263"/>
          </a:xfrm>
        </p:grpSpPr>
        <p:cxnSp>
          <p:nvCxnSpPr>
            <p:cNvPr id="22" name="直線單箭頭接點 21">
              <a:extLst>
                <a:ext uri="{FF2B5EF4-FFF2-40B4-BE49-F238E27FC236}">
                  <a16:creationId xmlns:a16="http://schemas.microsoft.com/office/drawing/2014/main" id="{BD4E1A31-B0ED-42AE-BF5F-029397D7AF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54788" y="-364758"/>
              <a:ext cx="496505" cy="565263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: 圓角 27">
              <a:extLst>
                <a:ext uri="{FF2B5EF4-FFF2-40B4-BE49-F238E27FC236}">
                  <a16:creationId xmlns:a16="http://schemas.microsoft.com/office/drawing/2014/main" id="{9CB0D555-2647-4AB1-8D72-D211650A3C28}"/>
                </a:ext>
              </a:extLst>
            </p:cNvPr>
            <p:cNvSpPr/>
            <p:nvPr/>
          </p:nvSpPr>
          <p:spPr>
            <a:xfrm>
              <a:off x="5949435" y="20505"/>
              <a:ext cx="1353605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影片問答</a:t>
              </a:r>
            </a:p>
          </p:txBody>
        </p:sp>
      </p:grp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B884BBCE-31EC-4F76-A55E-83187CF6A684}"/>
              </a:ext>
            </a:extLst>
          </p:cNvPr>
          <p:cNvSpPr txBox="1"/>
          <p:nvPr/>
        </p:nvSpPr>
        <p:spPr>
          <a:xfrm>
            <a:off x="115163" y="1078300"/>
            <a:ext cx="3124454" cy="5560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特色功能，讓學習高效率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影片問答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在指定的時間暫停播放，跳問題，答錯可以重看、再作答。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影片筆記</a:t>
            </a:r>
            <a:b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寫筆記、畫重點，建立書籤與快照，快速找到影片中重要的內容。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結束閱讀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更精準記錄閱讀時間。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165416C5-3BE2-462B-908A-CA15D3311AEF}"/>
              </a:ext>
            </a:extLst>
          </p:cNvPr>
          <p:cNvGrpSpPr/>
          <p:nvPr/>
        </p:nvGrpSpPr>
        <p:grpSpPr>
          <a:xfrm>
            <a:off x="9163399" y="5651618"/>
            <a:ext cx="1059676" cy="649862"/>
            <a:chOff x="12151336" y="-553757"/>
            <a:chExt cx="1059676" cy="649862"/>
          </a:xfrm>
        </p:grpSpPr>
        <p:cxnSp>
          <p:nvCxnSpPr>
            <p:cNvPr id="25" name="直線單箭頭接點 24">
              <a:extLst>
                <a:ext uri="{FF2B5EF4-FFF2-40B4-BE49-F238E27FC236}">
                  <a16:creationId xmlns:a16="http://schemas.microsoft.com/office/drawing/2014/main" id="{42AF0D04-BA89-41D0-AEAF-9FC4C779C16E}"/>
                </a:ext>
              </a:extLst>
            </p:cNvPr>
            <p:cNvCxnSpPr>
              <a:cxnSpLocks/>
            </p:cNvCxnSpPr>
            <p:nvPr/>
          </p:nvCxnSpPr>
          <p:spPr>
            <a:xfrm>
              <a:off x="12151336" y="-553757"/>
              <a:ext cx="565092" cy="397290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矩形: 圓角 25">
              <a:extLst>
                <a:ext uri="{FF2B5EF4-FFF2-40B4-BE49-F238E27FC236}">
                  <a16:creationId xmlns:a16="http://schemas.microsoft.com/office/drawing/2014/main" id="{CED6FB8C-74AC-4D0B-B839-28D30DEBD1BA}"/>
                </a:ext>
              </a:extLst>
            </p:cNvPr>
            <p:cNvSpPr/>
            <p:nvPr/>
          </p:nvSpPr>
          <p:spPr>
            <a:xfrm>
              <a:off x="12352361" y="-263895"/>
              <a:ext cx="858651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書籤</a:t>
              </a:r>
              <a:endPara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B9FC0A9E-5D3C-4CA2-9E76-E9456F8DBD0B}"/>
              </a:ext>
            </a:extLst>
          </p:cNvPr>
          <p:cNvGrpSpPr/>
          <p:nvPr/>
        </p:nvGrpSpPr>
        <p:grpSpPr>
          <a:xfrm>
            <a:off x="9424445" y="3112228"/>
            <a:ext cx="1446246" cy="471077"/>
            <a:chOff x="10585539" y="-270295"/>
            <a:chExt cx="1446246" cy="471077"/>
          </a:xfrm>
        </p:grpSpPr>
        <p:cxnSp>
          <p:nvCxnSpPr>
            <p:cNvPr id="29" name="直線單箭頭接點 28">
              <a:extLst>
                <a:ext uri="{FF2B5EF4-FFF2-40B4-BE49-F238E27FC236}">
                  <a16:creationId xmlns:a16="http://schemas.microsoft.com/office/drawing/2014/main" id="{49F4FB47-BB76-42B7-AFB1-2E4DD5ACA84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585539" y="-270295"/>
              <a:ext cx="714316" cy="348516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矩形: 圓角 29">
              <a:extLst>
                <a:ext uri="{FF2B5EF4-FFF2-40B4-BE49-F238E27FC236}">
                  <a16:creationId xmlns:a16="http://schemas.microsoft.com/office/drawing/2014/main" id="{F4137382-BE38-4DC7-885E-44F22B1D84A9}"/>
                </a:ext>
              </a:extLst>
            </p:cNvPr>
            <p:cNvSpPr/>
            <p:nvPr/>
          </p:nvSpPr>
          <p:spPr>
            <a:xfrm>
              <a:off x="10959793" y="-159218"/>
              <a:ext cx="1071992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畫重點</a:t>
              </a:r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A851804D-16CA-4855-978C-00B2005DB663}"/>
              </a:ext>
            </a:extLst>
          </p:cNvPr>
          <p:cNvGrpSpPr/>
          <p:nvPr/>
        </p:nvGrpSpPr>
        <p:grpSpPr>
          <a:xfrm>
            <a:off x="9711946" y="5096426"/>
            <a:ext cx="1499016" cy="549660"/>
            <a:chOff x="12037558" y="803087"/>
            <a:chExt cx="1499016" cy="549660"/>
          </a:xfrm>
        </p:grpSpPr>
        <p:cxnSp>
          <p:nvCxnSpPr>
            <p:cNvPr id="31" name="直線單箭頭接點 30">
              <a:extLst>
                <a:ext uri="{FF2B5EF4-FFF2-40B4-BE49-F238E27FC236}">
                  <a16:creationId xmlns:a16="http://schemas.microsoft.com/office/drawing/2014/main" id="{375127A5-3915-4EC9-85E7-80DE32E4894F}"/>
                </a:ext>
              </a:extLst>
            </p:cNvPr>
            <p:cNvCxnSpPr>
              <a:cxnSpLocks/>
            </p:cNvCxnSpPr>
            <p:nvPr/>
          </p:nvCxnSpPr>
          <p:spPr>
            <a:xfrm>
              <a:off x="12037558" y="803087"/>
              <a:ext cx="858651" cy="396747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矩形: 圓角 31">
              <a:extLst>
                <a:ext uri="{FF2B5EF4-FFF2-40B4-BE49-F238E27FC236}">
                  <a16:creationId xmlns:a16="http://schemas.microsoft.com/office/drawing/2014/main" id="{479B0933-FB40-4D1D-8793-8F55FD12684B}"/>
                </a:ext>
              </a:extLst>
            </p:cNvPr>
            <p:cNvSpPr/>
            <p:nvPr/>
          </p:nvSpPr>
          <p:spPr>
            <a:xfrm>
              <a:off x="12677922" y="992747"/>
              <a:ext cx="858652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快照</a:t>
              </a:r>
              <a:endPara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7F97028B-BB38-44DF-A679-4F3DD6A3ECC3}"/>
              </a:ext>
            </a:extLst>
          </p:cNvPr>
          <p:cNvGrpSpPr/>
          <p:nvPr/>
        </p:nvGrpSpPr>
        <p:grpSpPr>
          <a:xfrm>
            <a:off x="3954554" y="457022"/>
            <a:ext cx="1353605" cy="629577"/>
            <a:chOff x="6035397" y="7874"/>
            <a:chExt cx="1353605" cy="629577"/>
          </a:xfrm>
        </p:grpSpPr>
        <p:cxnSp>
          <p:nvCxnSpPr>
            <p:cNvPr id="37" name="直線單箭頭接點 36">
              <a:extLst>
                <a:ext uri="{FF2B5EF4-FFF2-40B4-BE49-F238E27FC236}">
                  <a16:creationId xmlns:a16="http://schemas.microsoft.com/office/drawing/2014/main" id="{BD7F1289-22A2-4D43-AFD0-69B1A58070F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95570" y="72188"/>
              <a:ext cx="496505" cy="565263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矩形: 圓角 41">
              <a:extLst>
                <a:ext uri="{FF2B5EF4-FFF2-40B4-BE49-F238E27FC236}">
                  <a16:creationId xmlns:a16="http://schemas.microsoft.com/office/drawing/2014/main" id="{652BE84A-6F25-4960-9F0F-FBCE2A04D989}"/>
                </a:ext>
              </a:extLst>
            </p:cNvPr>
            <p:cNvSpPr/>
            <p:nvPr/>
          </p:nvSpPr>
          <p:spPr>
            <a:xfrm>
              <a:off x="6035397" y="7874"/>
              <a:ext cx="1353605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影片問答</a:t>
              </a:r>
            </a:p>
          </p:txBody>
        </p:sp>
      </p:grp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FDC101C2-3920-46A0-923A-AE8AD119F914}"/>
              </a:ext>
            </a:extLst>
          </p:cNvPr>
          <p:cNvGrpSpPr/>
          <p:nvPr/>
        </p:nvGrpSpPr>
        <p:grpSpPr>
          <a:xfrm>
            <a:off x="9942828" y="2266243"/>
            <a:ext cx="1463859" cy="360000"/>
            <a:chOff x="9232403" y="-336035"/>
            <a:chExt cx="1463859" cy="360000"/>
          </a:xfrm>
        </p:grpSpPr>
        <p:cxnSp>
          <p:nvCxnSpPr>
            <p:cNvPr id="44" name="直線單箭頭接點 43">
              <a:extLst>
                <a:ext uri="{FF2B5EF4-FFF2-40B4-BE49-F238E27FC236}">
                  <a16:creationId xmlns:a16="http://schemas.microsoft.com/office/drawing/2014/main" id="{97A78D97-8C01-4838-8C27-03F6E6F9D25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232403" y="-321076"/>
              <a:ext cx="391867" cy="85298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矩形: 圓角 44">
              <a:extLst>
                <a:ext uri="{FF2B5EF4-FFF2-40B4-BE49-F238E27FC236}">
                  <a16:creationId xmlns:a16="http://schemas.microsoft.com/office/drawing/2014/main" id="{7B52CE31-6581-4243-9B92-587288D5BFFB}"/>
                </a:ext>
              </a:extLst>
            </p:cNvPr>
            <p:cNvSpPr/>
            <p:nvPr/>
          </p:nvSpPr>
          <p:spPr>
            <a:xfrm>
              <a:off x="9624270" y="-336035"/>
              <a:ext cx="1071992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寫筆記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579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BF6E849F-4075-4B6C-A1F7-9807654CB7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80560" y="137160"/>
            <a:ext cx="7711439" cy="6720840"/>
          </a:xfrm>
          <a:prstGeom prst="rect">
            <a:avLst/>
          </a:prstGeom>
        </p:spPr>
      </p:pic>
      <p:sp>
        <p:nvSpPr>
          <p:cNvPr id="49" name="標題 48">
            <a:extLst>
              <a:ext uri="{FF2B5EF4-FFF2-40B4-BE49-F238E27FC236}">
                <a16:creationId xmlns:a16="http://schemas.microsoft.com/office/drawing/2014/main" id="{D75E648E-B6E7-4870-8B4C-3FED3E729C9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3103" y="210301"/>
            <a:ext cx="2192126" cy="507999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做測驗</a:t>
            </a:r>
          </a:p>
        </p:txBody>
      </p:sp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9E840F43-D719-41E2-82C6-9C11D1A9F03C}"/>
              </a:ext>
            </a:extLst>
          </p:cNvPr>
          <p:cNvGrpSpPr/>
          <p:nvPr/>
        </p:nvGrpSpPr>
        <p:grpSpPr>
          <a:xfrm>
            <a:off x="4190163" y="2073611"/>
            <a:ext cx="1043179" cy="745263"/>
            <a:chOff x="6508114" y="-364758"/>
            <a:chExt cx="1043179" cy="745263"/>
          </a:xfrm>
        </p:grpSpPr>
        <p:cxnSp>
          <p:nvCxnSpPr>
            <p:cNvPr id="22" name="直線單箭頭接點 21">
              <a:extLst>
                <a:ext uri="{FF2B5EF4-FFF2-40B4-BE49-F238E27FC236}">
                  <a16:creationId xmlns:a16="http://schemas.microsoft.com/office/drawing/2014/main" id="{BD4E1A31-B0ED-42AE-BF5F-029397D7AF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54788" y="-364758"/>
              <a:ext cx="496505" cy="565263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: 圓角 27">
              <a:extLst>
                <a:ext uri="{FF2B5EF4-FFF2-40B4-BE49-F238E27FC236}">
                  <a16:creationId xmlns:a16="http://schemas.microsoft.com/office/drawing/2014/main" id="{9CB0D555-2647-4AB1-8D72-D211650A3C28}"/>
                </a:ext>
              </a:extLst>
            </p:cNvPr>
            <p:cNvSpPr/>
            <p:nvPr/>
          </p:nvSpPr>
          <p:spPr>
            <a:xfrm>
              <a:off x="6508114" y="20505"/>
              <a:ext cx="794926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跳題</a:t>
              </a:r>
            </a:p>
          </p:txBody>
        </p:sp>
      </p:grp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B884BBCE-31EC-4F76-A55E-83187CF6A684}"/>
              </a:ext>
            </a:extLst>
          </p:cNvPr>
          <p:cNvSpPr txBox="1"/>
          <p:nvPr/>
        </p:nvSpPr>
        <p:spPr>
          <a:xfrm>
            <a:off x="115163" y="1078300"/>
            <a:ext cx="3124454" cy="3159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答題狀態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顯示哪些題目尚未作答或有標記，方便快速檢視並跳到指定題目。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做記號</a:t>
            </a:r>
            <a:b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特別標註題目，並可以透過答題狀態迅速尋找。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A851804D-16CA-4855-978C-00B2005DB663}"/>
              </a:ext>
            </a:extLst>
          </p:cNvPr>
          <p:cNvGrpSpPr/>
          <p:nvPr/>
        </p:nvGrpSpPr>
        <p:grpSpPr>
          <a:xfrm>
            <a:off x="10018207" y="4592097"/>
            <a:ext cx="1336430" cy="630538"/>
            <a:chOff x="12343819" y="298758"/>
            <a:chExt cx="1336430" cy="630538"/>
          </a:xfrm>
        </p:grpSpPr>
        <p:cxnSp>
          <p:nvCxnSpPr>
            <p:cNvPr id="31" name="直線單箭頭接點 30">
              <a:extLst>
                <a:ext uri="{FF2B5EF4-FFF2-40B4-BE49-F238E27FC236}">
                  <a16:creationId xmlns:a16="http://schemas.microsoft.com/office/drawing/2014/main" id="{375127A5-3915-4EC9-85E7-80DE32E489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978013" y="298758"/>
              <a:ext cx="702236" cy="450538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矩形: 圓角 31">
              <a:extLst>
                <a:ext uri="{FF2B5EF4-FFF2-40B4-BE49-F238E27FC236}">
                  <a16:creationId xmlns:a16="http://schemas.microsoft.com/office/drawing/2014/main" id="{479B0933-FB40-4D1D-8793-8F55FD12684B}"/>
                </a:ext>
              </a:extLst>
            </p:cNvPr>
            <p:cNvSpPr/>
            <p:nvPr/>
          </p:nvSpPr>
          <p:spPr>
            <a:xfrm>
              <a:off x="12343819" y="569296"/>
              <a:ext cx="1063520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做記號</a:t>
              </a:r>
              <a:endPara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7F97028B-BB38-44DF-A679-4F3DD6A3ECC3}"/>
              </a:ext>
            </a:extLst>
          </p:cNvPr>
          <p:cNvGrpSpPr/>
          <p:nvPr/>
        </p:nvGrpSpPr>
        <p:grpSpPr>
          <a:xfrm>
            <a:off x="3946214" y="538300"/>
            <a:ext cx="1583000" cy="592227"/>
            <a:chOff x="6027057" y="89152"/>
            <a:chExt cx="1583000" cy="592227"/>
          </a:xfrm>
        </p:grpSpPr>
        <p:cxnSp>
          <p:nvCxnSpPr>
            <p:cNvPr id="37" name="直線單箭頭接點 36">
              <a:extLst>
                <a:ext uri="{FF2B5EF4-FFF2-40B4-BE49-F238E27FC236}">
                  <a16:creationId xmlns:a16="http://schemas.microsoft.com/office/drawing/2014/main" id="{BD7F1289-22A2-4D43-AFD0-69B1A58070F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155791" y="328347"/>
              <a:ext cx="454266" cy="353032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矩形: 圓角 41">
              <a:extLst>
                <a:ext uri="{FF2B5EF4-FFF2-40B4-BE49-F238E27FC236}">
                  <a16:creationId xmlns:a16="http://schemas.microsoft.com/office/drawing/2014/main" id="{652BE84A-6F25-4960-9F0F-FBCE2A04D989}"/>
                </a:ext>
              </a:extLst>
            </p:cNvPr>
            <p:cNvSpPr/>
            <p:nvPr/>
          </p:nvSpPr>
          <p:spPr>
            <a:xfrm>
              <a:off x="6027057" y="89152"/>
              <a:ext cx="1353605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答題狀態</a:t>
              </a:r>
            </a:p>
          </p:txBody>
        </p:sp>
      </p:grp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FDC101C2-3920-46A0-923A-AE8AD119F914}"/>
              </a:ext>
            </a:extLst>
          </p:cNvPr>
          <p:cNvGrpSpPr/>
          <p:nvPr/>
        </p:nvGrpSpPr>
        <p:grpSpPr>
          <a:xfrm>
            <a:off x="8980017" y="812446"/>
            <a:ext cx="1806860" cy="424427"/>
            <a:chOff x="9232404" y="-732745"/>
            <a:chExt cx="1806860" cy="424427"/>
          </a:xfrm>
        </p:grpSpPr>
        <p:cxnSp>
          <p:nvCxnSpPr>
            <p:cNvPr id="44" name="直線單箭頭接點 43">
              <a:extLst>
                <a:ext uri="{FF2B5EF4-FFF2-40B4-BE49-F238E27FC236}">
                  <a16:creationId xmlns:a16="http://schemas.microsoft.com/office/drawing/2014/main" id="{97A78D97-8C01-4838-8C27-03F6E6F9D25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32404" y="-523615"/>
              <a:ext cx="565917" cy="215297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矩形: 圓角 44">
              <a:extLst>
                <a:ext uri="{FF2B5EF4-FFF2-40B4-BE49-F238E27FC236}">
                  <a16:creationId xmlns:a16="http://schemas.microsoft.com/office/drawing/2014/main" id="{7B52CE31-6581-4243-9B92-587288D5BFFB}"/>
                </a:ext>
              </a:extLst>
            </p:cNvPr>
            <p:cNvSpPr/>
            <p:nvPr/>
          </p:nvSpPr>
          <p:spPr>
            <a:xfrm>
              <a:off x="9698332" y="-732745"/>
              <a:ext cx="1340932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剩餘時間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90372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BF6E849F-4075-4B6C-A1F7-9807654CB7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80560" y="137160"/>
            <a:ext cx="7711439" cy="6720840"/>
          </a:xfrm>
          <a:prstGeom prst="rect">
            <a:avLst/>
          </a:prstGeom>
        </p:spPr>
      </p:pic>
      <p:sp>
        <p:nvSpPr>
          <p:cNvPr id="49" name="標題 48">
            <a:extLst>
              <a:ext uri="{FF2B5EF4-FFF2-40B4-BE49-F238E27FC236}">
                <a16:creationId xmlns:a16="http://schemas.microsoft.com/office/drawing/2014/main" id="{D75E648E-B6E7-4870-8B4C-3FED3E729C9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3103" y="210301"/>
            <a:ext cx="2192126" cy="507999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做測驗</a:t>
            </a:r>
          </a:p>
        </p:txBody>
      </p:sp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9E840F43-D719-41E2-82C6-9C11D1A9F03C}"/>
              </a:ext>
            </a:extLst>
          </p:cNvPr>
          <p:cNvGrpSpPr/>
          <p:nvPr/>
        </p:nvGrpSpPr>
        <p:grpSpPr>
          <a:xfrm>
            <a:off x="4190163" y="2073611"/>
            <a:ext cx="1043179" cy="745263"/>
            <a:chOff x="6508114" y="-364758"/>
            <a:chExt cx="1043179" cy="745263"/>
          </a:xfrm>
        </p:grpSpPr>
        <p:cxnSp>
          <p:nvCxnSpPr>
            <p:cNvPr id="22" name="直線單箭頭接點 21">
              <a:extLst>
                <a:ext uri="{FF2B5EF4-FFF2-40B4-BE49-F238E27FC236}">
                  <a16:creationId xmlns:a16="http://schemas.microsoft.com/office/drawing/2014/main" id="{BD4E1A31-B0ED-42AE-BF5F-029397D7AF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54788" y="-364758"/>
              <a:ext cx="496505" cy="565263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: 圓角 27">
              <a:extLst>
                <a:ext uri="{FF2B5EF4-FFF2-40B4-BE49-F238E27FC236}">
                  <a16:creationId xmlns:a16="http://schemas.microsoft.com/office/drawing/2014/main" id="{9CB0D555-2647-4AB1-8D72-D211650A3C28}"/>
                </a:ext>
              </a:extLst>
            </p:cNvPr>
            <p:cNvSpPr/>
            <p:nvPr/>
          </p:nvSpPr>
          <p:spPr>
            <a:xfrm>
              <a:off x="6508114" y="20505"/>
              <a:ext cx="794926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跳題</a:t>
              </a:r>
            </a:p>
          </p:txBody>
        </p:sp>
      </p:grp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B884BBCE-31EC-4F76-A55E-83187CF6A684}"/>
              </a:ext>
            </a:extLst>
          </p:cNvPr>
          <p:cNvSpPr txBox="1"/>
          <p:nvPr/>
        </p:nvSpPr>
        <p:spPr>
          <a:xfrm>
            <a:off x="115163" y="1078300"/>
            <a:ext cx="3124454" cy="3159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答題狀態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顯示哪些題目尚未作答或有標記，方便快速檢視並跳到指定題目。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做記號</a:t>
            </a:r>
            <a:b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特別標註題目，並可以透過答題狀態迅速尋找。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A851804D-16CA-4855-978C-00B2005DB663}"/>
              </a:ext>
            </a:extLst>
          </p:cNvPr>
          <p:cNvGrpSpPr/>
          <p:nvPr/>
        </p:nvGrpSpPr>
        <p:grpSpPr>
          <a:xfrm>
            <a:off x="10018207" y="4592097"/>
            <a:ext cx="1336430" cy="630538"/>
            <a:chOff x="12343819" y="298758"/>
            <a:chExt cx="1336430" cy="630538"/>
          </a:xfrm>
        </p:grpSpPr>
        <p:cxnSp>
          <p:nvCxnSpPr>
            <p:cNvPr id="31" name="直線單箭頭接點 30">
              <a:extLst>
                <a:ext uri="{FF2B5EF4-FFF2-40B4-BE49-F238E27FC236}">
                  <a16:creationId xmlns:a16="http://schemas.microsoft.com/office/drawing/2014/main" id="{375127A5-3915-4EC9-85E7-80DE32E489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978013" y="298758"/>
              <a:ext cx="702236" cy="450538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矩形: 圓角 31">
              <a:extLst>
                <a:ext uri="{FF2B5EF4-FFF2-40B4-BE49-F238E27FC236}">
                  <a16:creationId xmlns:a16="http://schemas.microsoft.com/office/drawing/2014/main" id="{479B0933-FB40-4D1D-8793-8F55FD12684B}"/>
                </a:ext>
              </a:extLst>
            </p:cNvPr>
            <p:cNvSpPr/>
            <p:nvPr/>
          </p:nvSpPr>
          <p:spPr>
            <a:xfrm>
              <a:off x="12343819" y="569296"/>
              <a:ext cx="1063520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做記號</a:t>
              </a:r>
              <a:endPara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7F97028B-BB38-44DF-A679-4F3DD6A3ECC3}"/>
              </a:ext>
            </a:extLst>
          </p:cNvPr>
          <p:cNvGrpSpPr/>
          <p:nvPr/>
        </p:nvGrpSpPr>
        <p:grpSpPr>
          <a:xfrm>
            <a:off x="3946214" y="538300"/>
            <a:ext cx="1583000" cy="592227"/>
            <a:chOff x="6027057" y="89152"/>
            <a:chExt cx="1583000" cy="592227"/>
          </a:xfrm>
        </p:grpSpPr>
        <p:cxnSp>
          <p:nvCxnSpPr>
            <p:cNvPr id="37" name="直線單箭頭接點 36">
              <a:extLst>
                <a:ext uri="{FF2B5EF4-FFF2-40B4-BE49-F238E27FC236}">
                  <a16:creationId xmlns:a16="http://schemas.microsoft.com/office/drawing/2014/main" id="{BD7F1289-22A2-4D43-AFD0-69B1A58070F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155791" y="328347"/>
              <a:ext cx="454266" cy="353032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矩形: 圓角 41">
              <a:extLst>
                <a:ext uri="{FF2B5EF4-FFF2-40B4-BE49-F238E27FC236}">
                  <a16:creationId xmlns:a16="http://schemas.microsoft.com/office/drawing/2014/main" id="{652BE84A-6F25-4960-9F0F-FBCE2A04D989}"/>
                </a:ext>
              </a:extLst>
            </p:cNvPr>
            <p:cNvSpPr/>
            <p:nvPr/>
          </p:nvSpPr>
          <p:spPr>
            <a:xfrm>
              <a:off x="6027057" y="89152"/>
              <a:ext cx="1353605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答題狀態</a:t>
              </a:r>
            </a:p>
          </p:txBody>
        </p:sp>
      </p:grp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FDC101C2-3920-46A0-923A-AE8AD119F914}"/>
              </a:ext>
            </a:extLst>
          </p:cNvPr>
          <p:cNvGrpSpPr/>
          <p:nvPr/>
        </p:nvGrpSpPr>
        <p:grpSpPr>
          <a:xfrm>
            <a:off x="8980017" y="812446"/>
            <a:ext cx="1806860" cy="424427"/>
            <a:chOff x="9232404" y="-732745"/>
            <a:chExt cx="1806860" cy="424427"/>
          </a:xfrm>
        </p:grpSpPr>
        <p:cxnSp>
          <p:nvCxnSpPr>
            <p:cNvPr id="44" name="直線單箭頭接點 43">
              <a:extLst>
                <a:ext uri="{FF2B5EF4-FFF2-40B4-BE49-F238E27FC236}">
                  <a16:creationId xmlns:a16="http://schemas.microsoft.com/office/drawing/2014/main" id="{97A78D97-8C01-4838-8C27-03F6E6F9D25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32404" y="-523615"/>
              <a:ext cx="565917" cy="215297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矩形: 圓角 44">
              <a:extLst>
                <a:ext uri="{FF2B5EF4-FFF2-40B4-BE49-F238E27FC236}">
                  <a16:creationId xmlns:a16="http://schemas.microsoft.com/office/drawing/2014/main" id="{7B52CE31-6581-4243-9B92-587288D5BFFB}"/>
                </a:ext>
              </a:extLst>
            </p:cNvPr>
            <p:cNvSpPr/>
            <p:nvPr/>
          </p:nvSpPr>
          <p:spPr>
            <a:xfrm>
              <a:off x="9698332" y="-732745"/>
              <a:ext cx="1340932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剩餘時間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63244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F25A168-6C1C-45EB-92B7-34B251CFA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414" y="4363901"/>
            <a:ext cx="3816213" cy="1122499"/>
          </a:xfrm>
        </p:spPr>
        <p:txBody>
          <a:bodyPr>
            <a:normAutofit fontScale="90000"/>
          </a:bodyPr>
          <a:lstStyle/>
          <a:p>
            <a:pPr algn="l">
              <a:lnSpc>
                <a:spcPct val="120000"/>
              </a:lnSpc>
            </a:pPr>
            <a:r>
              <a:rPr lang="en-US" altLang="zh-TW" sz="2700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tms+ </a:t>
            </a:r>
            <a:r>
              <a:rPr lang="zh-TW" altLang="en-US" sz="2700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線上學習 ～</a:t>
            </a:r>
            <a:br>
              <a:rPr lang="zh-TW" altLang="en-US" sz="4900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000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就是這麼簡單</a:t>
            </a:r>
            <a:r>
              <a:rPr lang="en-US" altLang="zh-TW" sz="4000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zh-TW" altLang="en-US" sz="4800" b="1" dirty="0">
              <a:solidFill>
                <a:srgbClr val="775E1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064461F-C34E-46A9-8F1D-F3F1D348D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7650" y="911721"/>
            <a:ext cx="6505575" cy="22860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01D67ACE-511A-4790-95CD-7D94D371BA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7650" y="4265919"/>
            <a:ext cx="6486525" cy="2143125"/>
          </a:xfrm>
          <a:prstGeom prst="rect">
            <a:avLst/>
          </a:prstGeom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69844169-1748-4F14-A84B-E60845576F25}"/>
              </a:ext>
            </a:extLst>
          </p:cNvPr>
          <p:cNvSpPr/>
          <p:nvPr/>
        </p:nvSpPr>
        <p:spPr>
          <a:xfrm>
            <a:off x="4778476" y="732450"/>
            <a:ext cx="6735097" cy="2550561"/>
          </a:xfrm>
          <a:prstGeom prst="roundRect">
            <a:avLst>
              <a:gd name="adj" fmla="val 7030"/>
            </a:avLst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B8AA0E86-5CCA-406E-BEEA-FF01CA9C64B1}"/>
              </a:ext>
            </a:extLst>
          </p:cNvPr>
          <p:cNvSpPr/>
          <p:nvPr/>
        </p:nvSpPr>
        <p:spPr>
          <a:xfrm>
            <a:off x="669414" y="726872"/>
            <a:ext cx="3450303" cy="2550561"/>
          </a:xfrm>
          <a:prstGeom prst="roundRect">
            <a:avLst>
              <a:gd name="adj" fmla="val 7030"/>
            </a:avLst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19862E73-652D-4548-9AFA-ABE610A5AD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665" y="1020019"/>
            <a:ext cx="2971800" cy="2080260"/>
          </a:xfrm>
          <a:prstGeom prst="rect">
            <a:avLst/>
          </a:prstGeom>
        </p:spPr>
      </p:pic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3D4308D2-0D9E-438D-B839-A24ED43639C0}"/>
              </a:ext>
            </a:extLst>
          </p:cNvPr>
          <p:cNvSpPr/>
          <p:nvPr/>
        </p:nvSpPr>
        <p:spPr>
          <a:xfrm>
            <a:off x="908665" y="449575"/>
            <a:ext cx="1136445" cy="39329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 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登入</a:t>
            </a:r>
          </a:p>
        </p:txBody>
      </p: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0BD1210C-B862-4BBC-85CF-E69712FBC8F4}"/>
              </a:ext>
            </a:extLst>
          </p:cNvPr>
          <p:cNvSpPr/>
          <p:nvPr/>
        </p:nvSpPr>
        <p:spPr>
          <a:xfrm>
            <a:off x="5095785" y="455256"/>
            <a:ext cx="1668806" cy="39329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我的課程</a:t>
            </a:r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89BE0F71-6578-4FF4-B4EA-6CCB1A8BB1F6}"/>
              </a:ext>
            </a:extLst>
          </p:cNvPr>
          <p:cNvSpPr/>
          <p:nvPr/>
        </p:nvSpPr>
        <p:spPr>
          <a:xfrm>
            <a:off x="4778476" y="3970058"/>
            <a:ext cx="6735097" cy="2550561"/>
          </a:xfrm>
          <a:prstGeom prst="roundRect">
            <a:avLst>
              <a:gd name="adj" fmla="val 7030"/>
            </a:avLst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4A17B677-F3C1-47C1-BD9F-737B222129D6}"/>
              </a:ext>
            </a:extLst>
          </p:cNvPr>
          <p:cNvSpPr/>
          <p:nvPr/>
        </p:nvSpPr>
        <p:spPr>
          <a:xfrm>
            <a:off x="5095785" y="3702067"/>
            <a:ext cx="1668806" cy="39329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 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課程學習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D51B5789-8C0E-41B2-87B3-66789E0FE7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25338" y="5539291"/>
            <a:ext cx="209550" cy="200025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59563A2E-E246-4B08-981A-3DFD28DF72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25339" y="5936790"/>
            <a:ext cx="209550" cy="200025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019ACE25-07F0-4889-9EA5-8AFF71DD5036}"/>
              </a:ext>
            </a:extLst>
          </p:cNvPr>
          <p:cNvSpPr/>
          <p:nvPr/>
        </p:nvSpPr>
        <p:spPr>
          <a:xfrm>
            <a:off x="10933469" y="4680155"/>
            <a:ext cx="403122" cy="1612490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379253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theme1.xml><?xml version="1.0" encoding="utf-8"?>
<a:theme xmlns:a="http://schemas.openxmlformats.org/drawingml/2006/main" name="佈景主題1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佈景主題1" id="{526A4BEB-3C67-4BAB-A920-806E6068DCAD}" vid="{AB49F579-47DE-424D-B08A-891B548CAA3F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佈景主題1</Template>
  <TotalTime>5417</TotalTime>
  <Words>417</Words>
  <Application>Microsoft Office PowerPoint</Application>
  <PresentationFormat>寬螢幕</PresentationFormat>
  <Paragraphs>94</Paragraphs>
  <Slides>9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6" baseType="lpstr">
      <vt:lpstr>Arvo</vt:lpstr>
      <vt:lpstr>Roboto Condensed</vt:lpstr>
      <vt:lpstr>Roboto Condensed Light</vt:lpstr>
      <vt:lpstr>微軟正黑體</vt:lpstr>
      <vt:lpstr>Arial</vt:lpstr>
      <vt:lpstr>Calibri</vt:lpstr>
      <vt:lpstr>佈景主題1</vt:lpstr>
      <vt:lpstr>tms+ 線上學習 ～ 就是這麼簡單!</vt:lpstr>
      <vt:lpstr>登入系統</vt:lpstr>
      <vt:lpstr>我的課程</vt:lpstr>
      <vt:lpstr>最新課程</vt:lpstr>
      <vt:lpstr>課程內容</vt:lpstr>
      <vt:lpstr>觀看影片</vt:lpstr>
      <vt:lpstr>做測驗</vt:lpstr>
      <vt:lpstr>做測驗</vt:lpstr>
      <vt:lpstr>tms+ 線上學習 ～ 就是這麼簡單!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游婷芳-AOR</dc:creator>
  <cp:lastModifiedBy>德宙 蘇</cp:lastModifiedBy>
  <cp:revision>271</cp:revision>
  <dcterms:created xsi:type="dcterms:W3CDTF">2019-08-30T07:19:26Z</dcterms:created>
  <dcterms:modified xsi:type="dcterms:W3CDTF">2020-06-21T13:13:02Z</dcterms:modified>
</cp:coreProperties>
</file>