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1" r:id="rId2"/>
  </p:sldMasterIdLst>
  <p:notesMasterIdLst>
    <p:notesMasterId r:id="rId22"/>
  </p:notesMasterIdLst>
  <p:sldIdLst>
    <p:sldId id="266" r:id="rId3"/>
    <p:sldId id="1226" r:id="rId4"/>
    <p:sldId id="282" r:id="rId5"/>
    <p:sldId id="1227" r:id="rId6"/>
    <p:sldId id="3077" r:id="rId7"/>
    <p:sldId id="3078" r:id="rId8"/>
    <p:sldId id="3079" r:id="rId9"/>
    <p:sldId id="1229" r:id="rId10"/>
    <p:sldId id="3080" r:id="rId11"/>
    <p:sldId id="1230" r:id="rId12"/>
    <p:sldId id="1231" r:id="rId13"/>
    <p:sldId id="3086" r:id="rId14"/>
    <p:sldId id="3081" r:id="rId15"/>
    <p:sldId id="2575" r:id="rId16"/>
    <p:sldId id="3082" r:id="rId17"/>
    <p:sldId id="3083" r:id="rId18"/>
    <p:sldId id="3084" r:id="rId19"/>
    <p:sldId id="3085" r:id="rId20"/>
    <p:sldId id="1476" r:id="rId2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85DFFF"/>
    <a:srgbClr val="4080B8"/>
    <a:srgbClr val="FF6000"/>
    <a:srgbClr val="DE9EBE"/>
    <a:srgbClr val="3F5378"/>
    <a:srgbClr val="FFFFCC"/>
    <a:srgbClr val="FF9933"/>
    <a:srgbClr val="873292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392A20-B5D3-409D-B580-6A9E0B922421}" v="4" dt="2026-07-27T07:21:03.1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00" autoAdjust="0"/>
    <p:restoredTop sz="86325" autoAdjust="0"/>
  </p:normalViewPr>
  <p:slideViewPr>
    <p:cSldViewPr snapToGrid="0">
      <p:cViewPr varScale="1">
        <p:scale>
          <a:sx n="55" d="100"/>
          <a:sy n="55" d="100"/>
        </p:scale>
        <p:origin x="90" y="9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翊淳 廖" userId="92540235d06a3a6b" providerId="LiveId" clId="{6E486500-7435-40A5-B7A6-FA0F16825A49}"/>
    <pc:docChg chg="undo custSel addSld modSld sldOrd">
      <pc:chgData name="翊淳 廖" userId="92540235d06a3a6b" providerId="LiveId" clId="{6E486500-7435-40A5-B7A6-FA0F16825A49}" dt="2026-07-27T07:47:06.613" v="33" actId="164"/>
      <pc:docMkLst>
        <pc:docMk/>
      </pc:docMkLst>
      <pc:sldChg chg="add ord">
        <pc:chgData name="翊淳 廖" userId="92540235d06a3a6b" providerId="LiveId" clId="{6E486500-7435-40A5-B7A6-FA0F16825A49}" dt="2026-07-27T07:40:19.326" v="31"/>
        <pc:sldMkLst>
          <pc:docMk/>
          <pc:sldMk cId="2091440166" sldId="266"/>
        </pc:sldMkLst>
      </pc:sldChg>
      <pc:sldChg chg="addSp modSp modAnim">
        <pc:chgData name="翊淳 廖" userId="92540235d06a3a6b" providerId="LiveId" clId="{6E486500-7435-40A5-B7A6-FA0F16825A49}" dt="2026-07-27T07:38:41.453" v="27" actId="164"/>
        <pc:sldMkLst>
          <pc:docMk/>
          <pc:sldMk cId="2598892160" sldId="1226"/>
        </pc:sldMkLst>
        <pc:grpChg chg="add mod">
          <ac:chgData name="翊淳 廖" userId="92540235d06a3a6b" providerId="LiveId" clId="{6E486500-7435-40A5-B7A6-FA0F16825A49}" dt="2026-07-27T07:38:41.453" v="27" actId="164"/>
          <ac:grpSpMkLst>
            <pc:docMk/>
            <pc:sldMk cId="2598892160" sldId="1226"/>
            <ac:grpSpMk id="3" creationId="{AD48E325-93B1-5EF5-CB93-4A64C14B0981}"/>
          </ac:grpSpMkLst>
        </pc:grpChg>
        <pc:grpChg chg="mod">
          <ac:chgData name="翊淳 廖" userId="92540235d06a3a6b" providerId="LiveId" clId="{6E486500-7435-40A5-B7A6-FA0F16825A49}" dt="2026-07-27T07:38:41.453" v="27" actId="164"/>
          <ac:grpSpMkLst>
            <pc:docMk/>
            <pc:sldMk cId="2598892160" sldId="1226"/>
            <ac:grpSpMk id="17" creationId="{3759379C-F2ED-4285-AD4F-D279C28E48EA}"/>
          </ac:grpSpMkLst>
        </pc:grpChg>
        <pc:grpChg chg="mod">
          <ac:chgData name="翊淳 廖" userId="92540235d06a3a6b" providerId="LiveId" clId="{6E486500-7435-40A5-B7A6-FA0F16825A49}" dt="2026-07-27T07:38:41.453" v="27" actId="164"/>
          <ac:grpSpMkLst>
            <pc:docMk/>
            <pc:sldMk cId="2598892160" sldId="1226"/>
            <ac:grpSpMk id="29" creationId="{605D0D1D-F424-4634-9FD1-EEDB4E5065D8}"/>
          </ac:grpSpMkLst>
        </pc:grpChg>
        <pc:grpChg chg="mod">
          <ac:chgData name="翊淳 廖" userId="92540235d06a3a6b" providerId="LiveId" clId="{6E486500-7435-40A5-B7A6-FA0F16825A49}" dt="2026-07-27T07:38:41.453" v="27" actId="164"/>
          <ac:grpSpMkLst>
            <pc:docMk/>
            <pc:sldMk cId="2598892160" sldId="1226"/>
            <ac:grpSpMk id="39" creationId="{BCDB6148-AEBC-48F6-9F1E-0546855EA456}"/>
          </ac:grpSpMkLst>
        </pc:grpChg>
        <pc:picChg chg="mod">
          <ac:chgData name="翊淳 廖" userId="92540235d06a3a6b" providerId="LiveId" clId="{6E486500-7435-40A5-B7A6-FA0F16825A49}" dt="2026-07-27T07:38:41.453" v="27" actId="164"/>
          <ac:picMkLst>
            <pc:docMk/>
            <pc:sldMk cId="2598892160" sldId="1226"/>
            <ac:picMk id="2" creationId="{E65EFB81-44CA-4CF9-A144-19E25A70D59D}"/>
          </ac:picMkLst>
        </pc:picChg>
      </pc:sldChg>
      <pc:sldChg chg="addSp modSp modAnim">
        <pc:chgData name="翊淳 廖" userId="92540235d06a3a6b" providerId="LiveId" clId="{6E486500-7435-40A5-B7A6-FA0F16825A49}" dt="2026-07-27T07:47:06.613" v="33" actId="164"/>
        <pc:sldMkLst>
          <pc:docMk/>
          <pc:sldMk cId="1563969973" sldId="1227"/>
        </pc:sldMkLst>
        <pc:grpChg chg="add mod">
          <ac:chgData name="翊淳 廖" userId="92540235d06a3a6b" providerId="LiveId" clId="{6E486500-7435-40A5-B7A6-FA0F16825A49}" dt="2026-07-27T07:47:06.613" v="33" actId="164"/>
          <ac:grpSpMkLst>
            <pc:docMk/>
            <pc:sldMk cId="1563969973" sldId="1227"/>
            <ac:grpSpMk id="3" creationId="{0465A060-D85B-BB6B-F8EB-3EEC9366CB8C}"/>
          </ac:grpSpMkLst>
        </pc:grpChg>
        <pc:grpChg chg="mod">
          <ac:chgData name="翊淳 廖" userId="92540235d06a3a6b" providerId="LiveId" clId="{6E486500-7435-40A5-B7A6-FA0F16825A49}" dt="2026-07-27T07:47:06.613" v="33" actId="164"/>
          <ac:grpSpMkLst>
            <pc:docMk/>
            <pc:sldMk cId="1563969973" sldId="1227"/>
            <ac:grpSpMk id="17" creationId="{4D04659F-638D-499F-B88F-5855D85BC599}"/>
          </ac:grpSpMkLst>
        </pc:grpChg>
        <pc:grpChg chg="mod">
          <ac:chgData name="翊淳 廖" userId="92540235d06a3a6b" providerId="LiveId" clId="{6E486500-7435-40A5-B7A6-FA0F16825A49}" dt="2026-07-27T07:47:06.613" v="33" actId="164"/>
          <ac:grpSpMkLst>
            <pc:docMk/>
            <pc:sldMk cId="1563969973" sldId="1227"/>
            <ac:grpSpMk id="21" creationId="{9E840F43-D719-41E2-82C6-9C11D1A9F03C}"/>
          </ac:grpSpMkLst>
        </pc:grpChg>
        <pc:grpChg chg="mod">
          <ac:chgData name="翊淳 廖" userId="92540235d06a3a6b" providerId="LiveId" clId="{6E486500-7435-40A5-B7A6-FA0F16825A49}" dt="2026-07-27T07:47:06.613" v="33" actId="164"/>
          <ac:grpSpMkLst>
            <pc:docMk/>
            <pc:sldMk cId="1563969973" sldId="1227"/>
            <ac:grpSpMk id="39" creationId="{BCDB6148-AEBC-48F6-9F1E-0546855EA456}"/>
          </ac:grpSpMkLst>
        </pc:grpChg>
        <pc:picChg chg="mod">
          <ac:chgData name="翊淳 廖" userId="92540235d06a3a6b" providerId="LiveId" clId="{6E486500-7435-40A5-B7A6-FA0F16825A49}" dt="2026-07-27T07:47:06.613" v="33" actId="164"/>
          <ac:picMkLst>
            <pc:docMk/>
            <pc:sldMk cId="1563969973" sldId="1227"/>
            <ac:picMk id="2" creationId="{36FAFB87-B1D4-470C-8ACA-2869CA7CF880}"/>
          </ac:picMkLst>
        </pc:picChg>
        <pc:picChg chg="mod">
          <ac:chgData name="翊淳 廖" userId="92540235d06a3a6b" providerId="LiveId" clId="{6E486500-7435-40A5-B7A6-FA0F16825A49}" dt="2026-07-27T07:47:06.613" v="33" actId="164"/>
          <ac:picMkLst>
            <pc:docMk/>
            <pc:sldMk cId="1563969973" sldId="1227"/>
            <ac:picMk id="27" creationId="{A8D70A79-C8F8-2390-7A23-19EF5F875DC0}"/>
          </ac:picMkLst>
        </pc:picChg>
      </pc:sldChg>
      <pc:sldChg chg="addSp modSp mod">
        <pc:chgData name="翊淳 廖" userId="92540235d06a3a6b" providerId="LiveId" clId="{6E486500-7435-40A5-B7A6-FA0F16825A49}" dt="2026-07-27T07:18:11.577" v="8" actId="1036"/>
        <pc:sldMkLst>
          <pc:docMk/>
          <pc:sldMk cId="68579303" sldId="1230"/>
        </pc:sldMkLst>
        <pc:spChg chg="mod">
          <ac:chgData name="翊淳 廖" userId="92540235d06a3a6b" providerId="LiveId" clId="{6E486500-7435-40A5-B7A6-FA0F16825A49}" dt="2026-07-27T07:17:18.947" v="6" actId="1076"/>
          <ac:spMkLst>
            <pc:docMk/>
            <pc:sldMk cId="68579303" sldId="1230"/>
            <ac:spMk id="42" creationId="{652BE84A-6F25-4960-9F0F-FBCE2A04D989}"/>
          </ac:spMkLst>
        </pc:spChg>
        <pc:grpChg chg="add mod">
          <ac:chgData name="翊淳 廖" userId="92540235d06a3a6b" providerId="LiveId" clId="{6E486500-7435-40A5-B7A6-FA0F16825A49}" dt="2026-07-27T07:18:11.577" v="8" actId="1036"/>
          <ac:grpSpMkLst>
            <pc:docMk/>
            <pc:sldMk cId="68579303" sldId="1230"/>
            <ac:grpSpMk id="3" creationId="{C60C5A58-048E-6831-C473-1EB9BBB382B0}"/>
          </ac:grpSpMkLst>
        </pc:grpChg>
        <pc:grpChg chg="mod">
          <ac:chgData name="翊淳 廖" userId="92540235d06a3a6b" providerId="LiveId" clId="{6E486500-7435-40A5-B7A6-FA0F16825A49}" dt="2026-07-27T07:16:36.725" v="2" actId="164"/>
          <ac:grpSpMkLst>
            <pc:docMk/>
            <pc:sldMk cId="68579303" sldId="1230"/>
            <ac:grpSpMk id="21" creationId="{9E840F43-D719-41E2-82C6-9C11D1A9F03C}"/>
          </ac:grpSpMkLst>
        </pc:grpChg>
        <pc:grpChg chg="mod">
          <ac:chgData name="翊淳 廖" userId="92540235d06a3a6b" providerId="LiveId" clId="{6E486500-7435-40A5-B7A6-FA0F16825A49}" dt="2026-07-27T07:16:36.725" v="2" actId="164"/>
          <ac:grpSpMkLst>
            <pc:docMk/>
            <pc:sldMk cId="68579303" sldId="1230"/>
            <ac:grpSpMk id="23" creationId="{A851804D-16CA-4855-978C-00B2005DB663}"/>
          </ac:grpSpMkLst>
        </pc:grpChg>
        <pc:grpChg chg="mod">
          <ac:chgData name="翊淳 廖" userId="92540235d06a3a6b" providerId="LiveId" clId="{6E486500-7435-40A5-B7A6-FA0F16825A49}" dt="2026-07-27T07:16:36.725" v="2" actId="164"/>
          <ac:grpSpMkLst>
            <pc:docMk/>
            <pc:sldMk cId="68579303" sldId="1230"/>
            <ac:grpSpMk id="24" creationId="{165416C5-3BE2-462B-908A-CA15D3311AEF}"/>
          </ac:grpSpMkLst>
        </pc:grpChg>
        <pc:grpChg chg="mod">
          <ac:chgData name="翊淳 廖" userId="92540235d06a3a6b" providerId="LiveId" clId="{6E486500-7435-40A5-B7A6-FA0F16825A49}" dt="2026-07-27T07:16:36.725" v="2" actId="164"/>
          <ac:grpSpMkLst>
            <pc:docMk/>
            <pc:sldMk cId="68579303" sldId="1230"/>
            <ac:grpSpMk id="27" creationId="{B9FC0A9E-5D3C-4CA2-9E76-E9456F8DBD0B}"/>
          </ac:grpSpMkLst>
        </pc:grpChg>
        <pc:grpChg chg="mod">
          <ac:chgData name="翊淳 廖" userId="92540235d06a3a6b" providerId="LiveId" clId="{6E486500-7435-40A5-B7A6-FA0F16825A49}" dt="2026-07-27T07:16:36.725" v="2" actId="164"/>
          <ac:grpSpMkLst>
            <pc:docMk/>
            <pc:sldMk cId="68579303" sldId="1230"/>
            <ac:grpSpMk id="36" creationId="{7F97028B-BB38-44DF-A679-4F3DD6A3ECC3}"/>
          </ac:grpSpMkLst>
        </pc:grpChg>
        <pc:grpChg chg="mod">
          <ac:chgData name="翊淳 廖" userId="92540235d06a3a6b" providerId="LiveId" clId="{6E486500-7435-40A5-B7A6-FA0F16825A49}" dt="2026-07-27T07:16:36.725" v="2" actId="164"/>
          <ac:grpSpMkLst>
            <pc:docMk/>
            <pc:sldMk cId="68579303" sldId="1230"/>
            <ac:grpSpMk id="43" creationId="{FDC101C2-3920-46A0-923A-AE8AD119F914}"/>
          </ac:grpSpMkLst>
        </pc:grpChg>
        <pc:picChg chg="mod">
          <ac:chgData name="翊淳 廖" userId="92540235d06a3a6b" providerId="LiveId" clId="{6E486500-7435-40A5-B7A6-FA0F16825A49}" dt="2026-07-27T07:16:36.725" v="2" actId="164"/>
          <ac:picMkLst>
            <pc:docMk/>
            <pc:sldMk cId="68579303" sldId="1230"/>
            <ac:picMk id="2" creationId="{36065B70-0696-4F14-92FD-3CF8737CFBE8}"/>
          </ac:picMkLst>
        </pc:picChg>
        <pc:cxnChg chg="mod">
          <ac:chgData name="翊淳 廖" userId="92540235d06a3a6b" providerId="LiveId" clId="{6E486500-7435-40A5-B7A6-FA0F16825A49}" dt="2026-07-27T07:17:21.708" v="7" actId="14100"/>
          <ac:cxnSpMkLst>
            <pc:docMk/>
            <pc:sldMk cId="68579303" sldId="1230"/>
            <ac:cxnSpMk id="37" creationId="{BD7F1289-22A2-4D43-AFD0-69B1A58070F9}"/>
          </ac:cxnSpMkLst>
        </pc:cxnChg>
      </pc:sldChg>
      <pc:sldChg chg="addSp modSp">
        <pc:chgData name="翊淳 廖" userId="92540235d06a3a6b" providerId="LiveId" clId="{6E486500-7435-40A5-B7A6-FA0F16825A49}" dt="2026-07-27T07:18:46.937" v="9" actId="164"/>
        <pc:sldMkLst>
          <pc:docMk/>
          <pc:sldMk cId="3090372011" sldId="1231"/>
        </pc:sldMkLst>
        <pc:grpChg chg="add mod">
          <ac:chgData name="翊淳 廖" userId="92540235d06a3a6b" providerId="LiveId" clId="{6E486500-7435-40A5-B7A6-FA0F16825A49}" dt="2026-07-27T07:18:46.937" v="9" actId="164"/>
          <ac:grpSpMkLst>
            <pc:docMk/>
            <pc:sldMk cId="3090372011" sldId="1231"/>
            <ac:grpSpMk id="2" creationId="{5243F748-2054-0D8F-57AA-83144E2DE0C3}"/>
          </ac:grpSpMkLst>
        </pc:grpChg>
        <pc:grpChg chg="mod">
          <ac:chgData name="翊淳 廖" userId="92540235d06a3a6b" providerId="LiveId" clId="{6E486500-7435-40A5-B7A6-FA0F16825A49}" dt="2026-07-27T07:18:46.937" v="9" actId="164"/>
          <ac:grpSpMkLst>
            <pc:docMk/>
            <pc:sldMk cId="3090372011" sldId="1231"/>
            <ac:grpSpMk id="21" creationId="{9E840F43-D719-41E2-82C6-9C11D1A9F03C}"/>
          </ac:grpSpMkLst>
        </pc:grpChg>
        <pc:grpChg chg="mod">
          <ac:chgData name="翊淳 廖" userId="92540235d06a3a6b" providerId="LiveId" clId="{6E486500-7435-40A5-B7A6-FA0F16825A49}" dt="2026-07-27T07:18:46.937" v="9" actId="164"/>
          <ac:grpSpMkLst>
            <pc:docMk/>
            <pc:sldMk cId="3090372011" sldId="1231"/>
            <ac:grpSpMk id="23" creationId="{A851804D-16CA-4855-978C-00B2005DB663}"/>
          </ac:grpSpMkLst>
        </pc:grpChg>
        <pc:grpChg chg="mod">
          <ac:chgData name="翊淳 廖" userId="92540235d06a3a6b" providerId="LiveId" clId="{6E486500-7435-40A5-B7A6-FA0F16825A49}" dt="2026-07-27T07:18:46.937" v="9" actId="164"/>
          <ac:grpSpMkLst>
            <pc:docMk/>
            <pc:sldMk cId="3090372011" sldId="1231"/>
            <ac:grpSpMk id="36" creationId="{7F97028B-BB38-44DF-A679-4F3DD6A3ECC3}"/>
          </ac:grpSpMkLst>
        </pc:grpChg>
        <pc:grpChg chg="mod">
          <ac:chgData name="翊淳 廖" userId="92540235d06a3a6b" providerId="LiveId" clId="{6E486500-7435-40A5-B7A6-FA0F16825A49}" dt="2026-07-27T07:18:46.937" v="9" actId="164"/>
          <ac:grpSpMkLst>
            <pc:docMk/>
            <pc:sldMk cId="3090372011" sldId="1231"/>
            <ac:grpSpMk id="43" creationId="{FDC101C2-3920-46A0-923A-AE8AD119F914}"/>
          </ac:grpSpMkLst>
        </pc:grpChg>
        <pc:picChg chg="mod">
          <ac:chgData name="翊淳 廖" userId="92540235d06a3a6b" providerId="LiveId" clId="{6E486500-7435-40A5-B7A6-FA0F16825A49}" dt="2026-07-27T07:18:46.937" v="9" actId="164"/>
          <ac:picMkLst>
            <pc:docMk/>
            <pc:sldMk cId="3090372011" sldId="1231"/>
            <ac:picMk id="3" creationId="{BF6E849F-4075-4B6C-A1F7-9807654CB7F6}"/>
          </ac:picMkLst>
        </pc:picChg>
      </pc:sldChg>
      <pc:sldChg chg="add">
        <pc:chgData name="翊淳 廖" userId="92540235d06a3a6b" providerId="LiveId" clId="{6E486500-7435-40A5-B7A6-FA0F16825A49}" dt="2026-07-27T07:40:07.792" v="28"/>
        <pc:sldMkLst>
          <pc:docMk/>
          <pc:sldMk cId="343792533" sldId="1476"/>
        </pc:sldMkLst>
      </pc:sldChg>
      <pc:sldChg chg="addSp modSp mod modAnim">
        <pc:chgData name="翊淳 廖" userId="92540235d06a3a6b" providerId="LiveId" clId="{6E486500-7435-40A5-B7A6-FA0F16825A49}" dt="2026-07-27T07:46:28.405" v="32" actId="208"/>
        <pc:sldMkLst>
          <pc:docMk/>
          <pc:sldMk cId="2911071758" sldId="3077"/>
        </pc:sldMkLst>
        <pc:spChg chg="mod">
          <ac:chgData name="翊淳 廖" userId="92540235d06a3a6b" providerId="LiveId" clId="{6E486500-7435-40A5-B7A6-FA0F16825A49}" dt="2026-07-27T06:55:35.020" v="0" actId="164"/>
          <ac:spMkLst>
            <pc:docMk/>
            <pc:sldMk cId="2911071758" sldId="3077"/>
            <ac:spMk id="11" creationId="{146A4361-AAAA-25B2-1F9F-6DE872690D55}"/>
          </ac:spMkLst>
        </pc:spChg>
        <pc:spChg chg="mod">
          <ac:chgData name="翊淳 廖" userId="92540235d06a3a6b" providerId="LiveId" clId="{6E486500-7435-40A5-B7A6-FA0F16825A49}" dt="2026-07-27T06:55:35.020" v="0" actId="164"/>
          <ac:spMkLst>
            <pc:docMk/>
            <pc:sldMk cId="2911071758" sldId="3077"/>
            <ac:spMk id="12" creationId="{B6083C72-52DD-DFCB-D1AD-C94D7F87CD91}"/>
          </ac:spMkLst>
        </pc:spChg>
        <pc:grpChg chg="mod">
          <ac:chgData name="翊淳 廖" userId="92540235d06a3a6b" providerId="LiveId" clId="{6E486500-7435-40A5-B7A6-FA0F16825A49}" dt="2026-07-27T06:55:35.020" v="0" actId="164"/>
          <ac:grpSpMkLst>
            <pc:docMk/>
            <pc:sldMk cId="2911071758" sldId="3077"/>
            <ac:grpSpMk id="4" creationId="{E05D3B99-BB7D-8794-C120-C3EE83C81B34}"/>
          </ac:grpSpMkLst>
        </pc:grpChg>
        <pc:grpChg chg="add mod">
          <ac:chgData name="翊淳 廖" userId="92540235d06a3a6b" providerId="LiveId" clId="{6E486500-7435-40A5-B7A6-FA0F16825A49}" dt="2026-07-27T06:55:35.020" v="0" actId="164"/>
          <ac:grpSpMkLst>
            <pc:docMk/>
            <pc:sldMk cId="2911071758" sldId="3077"/>
            <ac:grpSpMk id="5" creationId="{67E89DBA-FA8C-F10C-FD24-FE6DDDB0C77E}"/>
          </ac:grpSpMkLst>
        </pc:grpChg>
        <pc:grpChg chg="mod">
          <ac:chgData name="翊淳 廖" userId="92540235d06a3a6b" providerId="LiveId" clId="{6E486500-7435-40A5-B7A6-FA0F16825A49}" dt="2026-07-27T06:55:35.020" v="0" actId="164"/>
          <ac:grpSpMkLst>
            <pc:docMk/>
            <pc:sldMk cId="2911071758" sldId="3077"/>
            <ac:grpSpMk id="8" creationId="{740FC61E-BC37-605B-CBC1-070ADB0F1D86}"/>
          </ac:grpSpMkLst>
        </pc:grpChg>
        <pc:picChg chg="mod">
          <ac:chgData name="翊淳 廖" userId="92540235d06a3a6b" providerId="LiveId" clId="{6E486500-7435-40A5-B7A6-FA0F16825A49}" dt="2026-07-27T07:46:28.405" v="32" actId="208"/>
          <ac:picMkLst>
            <pc:docMk/>
            <pc:sldMk cId="2911071758" sldId="3077"/>
            <ac:picMk id="3" creationId="{82810D20-5378-A418-D02B-9A433ACFF232}"/>
          </ac:picMkLst>
        </pc:picChg>
      </pc:sldChg>
      <pc:sldChg chg="addSp delSp modSp mod">
        <pc:chgData name="翊淳 廖" userId="92540235d06a3a6b" providerId="LiveId" clId="{6E486500-7435-40A5-B7A6-FA0F16825A49}" dt="2026-07-27T07:30:14.545" v="26" actId="208"/>
        <pc:sldMkLst>
          <pc:docMk/>
          <pc:sldMk cId="1580311235" sldId="3085"/>
        </pc:sldMkLst>
        <pc:picChg chg="add mod">
          <ac:chgData name="翊淳 廖" userId="92540235d06a3a6b" providerId="LiveId" clId="{6E486500-7435-40A5-B7A6-FA0F16825A49}" dt="2026-07-27T07:30:14.545" v="26" actId="208"/>
          <ac:picMkLst>
            <pc:docMk/>
            <pc:sldMk cId="1580311235" sldId="3085"/>
            <ac:picMk id="2" creationId="{BDFE83E4-F002-755C-D479-76BFDC3DF2B0}"/>
          </ac:picMkLst>
        </pc:picChg>
        <pc:picChg chg="del">
          <ac:chgData name="翊淳 廖" userId="92540235d06a3a6b" providerId="LiveId" clId="{6E486500-7435-40A5-B7A6-FA0F16825A49}" dt="2026-07-27T07:29:58.279" v="20" actId="478"/>
          <ac:picMkLst>
            <pc:docMk/>
            <pc:sldMk cId="1580311235" sldId="3085"/>
            <ac:picMk id="9" creationId="{0F5D4526-544E-195F-171D-1F8EE2C93936}"/>
          </ac:picMkLst>
        </pc:picChg>
      </pc:sldChg>
      <pc:sldChg chg="addSp delSp modSp add mod">
        <pc:chgData name="翊淳 廖" userId="92540235d06a3a6b" providerId="LiveId" clId="{6E486500-7435-40A5-B7A6-FA0F16825A49}" dt="2026-07-27T07:21:27.324" v="19" actId="1076"/>
        <pc:sldMkLst>
          <pc:docMk/>
          <pc:sldMk cId="2517037320" sldId="3086"/>
        </pc:sldMkLst>
        <pc:spChg chg="del">
          <ac:chgData name="翊淳 廖" userId="92540235d06a3a6b" providerId="LiveId" clId="{6E486500-7435-40A5-B7A6-FA0F16825A49}" dt="2026-07-27T07:21:08.056" v="12" actId="478"/>
          <ac:spMkLst>
            <pc:docMk/>
            <pc:sldMk cId="2517037320" sldId="3086"/>
            <ac:spMk id="38" creationId="{F30B8B7C-CC82-94B7-0D1C-D527FEB80080}"/>
          </ac:spMkLst>
        </pc:spChg>
        <pc:grpChg chg="del">
          <ac:chgData name="翊淳 廖" userId="92540235d06a3a6b" providerId="LiveId" clId="{6E486500-7435-40A5-B7A6-FA0F16825A49}" dt="2026-07-27T07:21:06.564" v="11" actId="478"/>
          <ac:grpSpMkLst>
            <pc:docMk/>
            <pc:sldMk cId="2517037320" sldId="3086"/>
            <ac:grpSpMk id="2" creationId="{C623F488-1FE1-00BA-268A-C343BF7405A1}"/>
          </ac:grpSpMkLst>
        </pc:grpChg>
        <pc:picChg chg="add mod">
          <ac:chgData name="翊淳 廖" userId="92540235d06a3a6b" providerId="LiveId" clId="{6E486500-7435-40A5-B7A6-FA0F16825A49}" dt="2026-07-27T07:21:27.324" v="19" actId="1076"/>
          <ac:picMkLst>
            <pc:docMk/>
            <pc:sldMk cId="2517037320" sldId="3086"/>
            <ac:picMk id="4" creationId="{88607394-94FA-FC99-3C23-AD645DA1FE4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E0B1C-DC0B-4329-8D70-59841D5FDCC9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83B9C-B767-432C-B912-AD08B7BC21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5578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83B9C-B767-432C-B912-AD08B7BC2171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1933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83B9C-B767-432C-B912-AD08B7BC2171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41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2A567-B19F-377F-1EEE-82618555E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7996D37F-5974-0298-2941-D5D90D83F6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966412B-B771-5D6F-27FC-A8F0F06F1B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8B8B0F7-26EE-9392-A8B7-75ECDF294D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83B9C-B767-432C-B912-AD08B7BC2171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4158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7BCBC-61B6-F000-E5C3-DB015428B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86C83E42-D70B-4763-27D8-40F707AA62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82B9774C-2D51-8143-8215-8270D56EE0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39A8700-8173-C3C7-A3CB-462974AF90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83B9C-B767-432C-B912-AD08B7BC2171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4315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14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30921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/>
        </p:nvSpPr>
        <p:spPr>
          <a:xfrm>
            <a:off x="10059311" y="877033"/>
            <a:ext cx="1732400" cy="577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44" name="Shape 44"/>
          <p:cNvGrpSpPr/>
          <p:nvPr/>
        </p:nvGrpSpPr>
        <p:grpSpPr>
          <a:xfrm>
            <a:off x="1" y="-9451"/>
            <a:ext cx="11548532" cy="6867451"/>
            <a:chOff x="0" y="-7088"/>
            <a:chExt cx="8661398" cy="5150588"/>
          </a:xfrm>
        </p:grpSpPr>
        <p:sp>
          <p:nvSpPr>
            <p:cNvPr id="45" name="Shape 45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6" name="Shape 46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47" name="Shape 47"/>
          <p:cNvGrpSpPr/>
          <p:nvPr/>
        </p:nvGrpSpPr>
        <p:grpSpPr>
          <a:xfrm rot="10800000" flipH="1">
            <a:off x="3" y="1454351"/>
            <a:ext cx="11796670" cy="3949300"/>
            <a:chOff x="-8178042" y="-4493254"/>
            <a:chExt cx="19483598" cy="6522736"/>
          </a:xfrm>
        </p:grpSpPr>
        <p:sp>
          <p:nvSpPr>
            <p:cNvPr id="48" name="Shape 48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9" name="Shape 49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1106367" y="1602667"/>
            <a:ext cx="6787600" cy="3660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1" name="Shape 51"/>
          <p:cNvSpPr txBox="1"/>
          <p:nvPr/>
        </p:nvSpPr>
        <p:spPr>
          <a:xfrm>
            <a:off x="382134" y="1352767"/>
            <a:ext cx="902000" cy="87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7200" b="1">
                <a:solidFill>
                  <a:srgbClr val="FF9800"/>
                </a:solidFill>
              </a:rPr>
              <a:t>“</a:t>
            </a:r>
          </a:p>
        </p:txBody>
      </p:sp>
      <p:grpSp>
        <p:nvGrpSpPr>
          <p:cNvPr id="52" name="Shape 52"/>
          <p:cNvGrpSpPr/>
          <p:nvPr/>
        </p:nvGrpSpPr>
        <p:grpSpPr>
          <a:xfrm>
            <a:off x="9262456" y="5963633"/>
            <a:ext cx="2937108" cy="894393"/>
            <a:chOff x="5575242" y="4472723"/>
            <a:chExt cx="2202830" cy="670795"/>
          </a:xfrm>
        </p:grpSpPr>
        <p:sp>
          <p:nvSpPr>
            <p:cNvPr id="53" name="Shape 5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grpSp>
          <p:nvGrpSpPr>
            <p:cNvPr id="54" name="Shape 5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55" name="Shape 5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56" name="Shape 5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  <p:grpSp>
          <p:nvGrpSpPr>
            <p:cNvPr id="57" name="Shape 5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58" name="Shape 5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59" name="Shape 5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</p:grp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275D7A81-6A7D-4C00-B4E4-5E9FDFFA20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3302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021C9-31B0-4941-B77A-ED7576F5D25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2122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00151" y="1412875"/>
            <a:ext cx="5086349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489700" y="1412875"/>
            <a:ext cx="5088467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522B9-A0BA-4647-8B87-B9B83230739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985035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FB0B5-35CB-42DE-8803-C2A611F8D6D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78873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8A994-1DE2-41BD-963A-50691B5A261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037110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613A7-F3C9-47E7-859F-A07A855030D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00166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3ED4B-AA26-425C-92A8-F22D8064EC9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831263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5F228-AA7E-4F54-8F5C-00622738932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469435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818D2-0F38-48C8-8AA3-D3048B2A57B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071769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985251" y="80963"/>
            <a:ext cx="2592916" cy="58610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00151" y="80963"/>
            <a:ext cx="7581900" cy="58610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5EB46-8999-4B6E-ABAB-AE6F9850A81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34934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Shape 82"/>
          <p:cNvGrpSpPr/>
          <p:nvPr/>
        </p:nvGrpSpPr>
        <p:grpSpPr>
          <a:xfrm>
            <a:off x="-5" y="56"/>
            <a:ext cx="9429908" cy="1769753"/>
            <a:chOff x="-4" y="40"/>
            <a:chExt cx="7072430" cy="1327315"/>
          </a:xfrm>
        </p:grpSpPr>
        <p:sp>
          <p:nvSpPr>
            <p:cNvPr id="83" name="Shape 8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Shape 84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Shape 8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Shape 8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Shape 8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Shape 8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Shape 8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Shape 90"/>
          <p:cNvGrpSpPr/>
          <p:nvPr/>
        </p:nvGrpSpPr>
        <p:grpSpPr>
          <a:xfrm>
            <a:off x="9262456" y="5963633"/>
            <a:ext cx="2937108" cy="894393"/>
            <a:chOff x="5575242" y="4472723"/>
            <a:chExt cx="2202830" cy="670795"/>
          </a:xfrm>
        </p:grpSpPr>
        <p:sp>
          <p:nvSpPr>
            <p:cNvPr id="91" name="Shape 91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grpSp>
          <p:nvGrpSpPr>
            <p:cNvPr id="92" name="Shape 92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Shape 9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94" name="Shape 9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  <p:grpSp>
          <p:nvGrpSpPr>
            <p:cNvPr id="95" name="Shape 9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Shape 9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97" name="Shape 9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</p:grpSp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1085700" y="2050651"/>
            <a:ext cx="4504400" cy="3632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000"/>
            </a:lvl1pPr>
            <a:lvl2pPr lvl="1">
              <a:spcBef>
                <a:spcPts val="0"/>
              </a:spcBef>
              <a:buSzPct val="100000"/>
              <a:defRPr sz="2000"/>
            </a:lvl2pPr>
            <a:lvl3pPr lvl="2">
              <a:spcBef>
                <a:spcPts val="0"/>
              </a:spcBef>
              <a:buSzPct val="100000"/>
              <a:defRPr sz="2000"/>
            </a:lvl3pPr>
            <a:lvl4pPr lvl="3">
              <a:spcBef>
                <a:spcPts val="0"/>
              </a:spcBef>
              <a:buSzPct val="100000"/>
              <a:defRPr sz="2000"/>
            </a:lvl4pPr>
            <a:lvl5pPr lvl="4">
              <a:spcBef>
                <a:spcPts val="0"/>
              </a:spcBef>
              <a:buSzPct val="100000"/>
              <a:defRPr sz="2000"/>
            </a:lvl5pPr>
            <a:lvl6pPr lvl="5">
              <a:spcBef>
                <a:spcPts val="0"/>
              </a:spcBef>
              <a:buSzPct val="100000"/>
              <a:defRPr sz="2000"/>
            </a:lvl6pPr>
            <a:lvl7pPr lvl="6">
              <a:spcBef>
                <a:spcPts val="0"/>
              </a:spcBef>
              <a:buSzPct val="100000"/>
              <a:defRPr sz="2000"/>
            </a:lvl7pPr>
            <a:lvl8pPr lvl="7">
              <a:spcBef>
                <a:spcPts val="0"/>
              </a:spcBef>
              <a:buSzPct val="100000"/>
              <a:defRPr sz="2000"/>
            </a:lvl8pPr>
            <a:lvl9pPr lvl="8">
              <a:spcBef>
                <a:spcPts val="0"/>
              </a:spcBef>
              <a:buSzPct val="100000"/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0" name="Shape 100"/>
          <p:cNvSpPr txBox="1">
            <a:spLocks noGrp="1"/>
          </p:cNvSpPr>
          <p:nvPr>
            <p:ph type="body" idx="2"/>
          </p:nvPr>
        </p:nvSpPr>
        <p:spPr>
          <a:xfrm>
            <a:off x="5861498" y="2050651"/>
            <a:ext cx="4504400" cy="3632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000"/>
            </a:lvl1pPr>
            <a:lvl2pPr lvl="1">
              <a:spcBef>
                <a:spcPts val="0"/>
              </a:spcBef>
              <a:buSzPct val="100000"/>
              <a:defRPr sz="2000"/>
            </a:lvl2pPr>
            <a:lvl3pPr lvl="2">
              <a:spcBef>
                <a:spcPts val="0"/>
              </a:spcBef>
              <a:buSzPct val="100000"/>
              <a:defRPr sz="2000"/>
            </a:lvl3pPr>
            <a:lvl4pPr lvl="3">
              <a:spcBef>
                <a:spcPts val="0"/>
              </a:spcBef>
              <a:buSzPct val="100000"/>
              <a:defRPr sz="2000"/>
            </a:lvl4pPr>
            <a:lvl5pPr lvl="4">
              <a:spcBef>
                <a:spcPts val="0"/>
              </a:spcBef>
              <a:buSzPct val="100000"/>
              <a:defRPr sz="2000"/>
            </a:lvl5pPr>
            <a:lvl6pPr lvl="5">
              <a:spcBef>
                <a:spcPts val="0"/>
              </a:spcBef>
              <a:buSzPct val="100000"/>
              <a:defRPr sz="2000"/>
            </a:lvl6pPr>
            <a:lvl7pPr lvl="6">
              <a:spcBef>
                <a:spcPts val="0"/>
              </a:spcBef>
              <a:buSzPct val="100000"/>
              <a:defRPr sz="2000"/>
            </a:lvl7pPr>
            <a:lvl8pPr lvl="7">
              <a:spcBef>
                <a:spcPts val="0"/>
              </a:spcBef>
              <a:buSzPct val="100000"/>
              <a:defRPr sz="2000"/>
            </a:lvl8pPr>
            <a:lvl9pPr lvl="8">
              <a:spcBef>
                <a:spcPts val="0"/>
              </a:spcBef>
              <a:buSzPct val="100000"/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275D7A81-6A7D-4C00-B4E4-5E9FDFFA20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5044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Shape 103"/>
          <p:cNvGrpSpPr/>
          <p:nvPr/>
        </p:nvGrpSpPr>
        <p:grpSpPr>
          <a:xfrm>
            <a:off x="-5" y="56"/>
            <a:ext cx="9429908" cy="1769753"/>
            <a:chOff x="-4" y="40"/>
            <a:chExt cx="7072430" cy="1327315"/>
          </a:xfrm>
        </p:grpSpPr>
        <p:sp>
          <p:nvSpPr>
            <p:cNvPr id="104" name="Shape 104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05" name="Shape 10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06" name="Shape 10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07" name="Shape 10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08" name="Shape 10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9" name="Shape 109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0" name="Shape 110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11" name="Shape 111"/>
          <p:cNvGrpSpPr/>
          <p:nvPr/>
        </p:nvGrpSpPr>
        <p:grpSpPr>
          <a:xfrm>
            <a:off x="9262456" y="5963633"/>
            <a:ext cx="2937108" cy="894393"/>
            <a:chOff x="5575242" y="4472723"/>
            <a:chExt cx="2202830" cy="670795"/>
          </a:xfrm>
        </p:grpSpPr>
        <p:sp>
          <p:nvSpPr>
            <p:cNvPr id="112" name="Shape 112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grpSp>
          <p:nvGrpSpPr>
            <p:cNvPr id="113" name="Shape 11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14" name="Shape 11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15" name="Shape 11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  <p:grpSp>
          <p:nvGrpSpPr>
            <p:cNvPr id="116" name="Shape 11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17" name="Shape 11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18" name="Shape 11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</p:grpSp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1160602" y="2060101"/>
            <a:ext cx="2997200" cy="3613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buSzPct val="100000"/>
              <a:defRPr sz="1800"/>
            </a:lvl4pPr>
            <a:lvl5pPr lvl="4" rtl="0">
              <a:spcBef>
                <a:spcPts val="0"/>
              </a:spcBef>
              <a:buSzPct val="100000"/>
              <a:defRPr sz="1800"/>
            </a:lvl5pPr>
            <a:lvl6pPr lvl="5" rtl="0">
              <a:spcBef>
                <a:spcPts val="0"/>
              </a:spcBef>
              <a:buSzPct val="100000"/>
              <a:defRPr sz="1800"/>
            </a:lvl6pPr>
            <a:lvl7pPr lvl="6" rtl="0">
              <a:spcBef>
                <a:spcPts val="0"/>
              </a:spcBef>
              <a:buSzPct val="100000"/>
              <a:defRPr sz="1800"/>
            </a:lvl7pPr>
            <a:lvl8pPr lvl="7" rtl="0">
              <a:spcBef>
                <a:spcPts val="0"/>
              </a:spcBef>
              <a:buSzPct val="100000"/>
              <a:defRPr sz="1800"/>
            </a:lvl8pPr>
            <a:lvl9pPr lvl="8" rtl="0">
              <a:spcBef>
                <a:spcPts val="0"/>
              </a:spcBef>
              <a:buSzPct val="100000"/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1" name="Shape 121"/>
          <p:cNvSpPr txBox="1">
            <a:spLocks noGrp="1"/>
          </p:cNvSpPr>
          <p:nvPr>
            <p:ph type="body" idx="2"/>
          </p:nvPr>
        </p:nvSpPr>
        <p:spPr>
          <a:xfrm>
            <a:off x="4311517" y="2060101"/>
            <a:ext cx="2997200" cy="3613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buSzPct val="100000"/>
              <a:defRPr sz="1800"/>
            </a:lvl4pPr>
            <a:lvl5pPr lvl="4" rtl="0">
              <a:spcBef>
                <a:spcPts val="0"/>
              </a:spcBef>
              <a:buSzPct val="100000"/>
              <a:defRPr sz="1800"/>
            </a:lvl5pPr>
            <a:lvl6pPr lvl="5" rtl="0">
              <a:spcBef>
                <a:spcPts val="0"/>
              </a:spcBef>
              <a:buSzPct val="100000"/>
              <a:defRPr sz="1800"/>
            </a:lvl6pPr>
            <a:lvl7pPr lvl="6" rtl="0">
              <a:spcBef>
                <a:spcPts val="0"/>
              </a:spcBef>
              <a:buSzPct val="100000"/>
              <a:defRPr sz="1800"/>
            </a:lvl7pPr>
            <a:lvl8pPr lvl="7" rtl="0">
              <a:spcBef>
                <a:spcPts val="0"/>
              </a:spcBef>
              <a:buSzPct val="100000"/>
              <a:defRPr sz="1800"/>
            </a:lvl8pPr>
            <a:lvl9pPr lvl="8" rtl="0">
              <a:spcBef>
                <a:spcPts val="0"/>
              </a:spcBef>
              <a:buSzPct val="100000"/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type="body" idx="3"/>
          </p:nvPr>
        </p:nvSpPr>
        <p:spPr>
          <a:xfrm>
            <a:off x="7387535" y="2060101"/>
            <a:ext cx="2997200" cy="3613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buSzPct val="100000"/>
              <a:defRPr sz="1800"/>
            </a:lvl4pPr>
            <a:lvl5pPr lvl="4" rtl="0">
              <a:spcBef>
                <a:spcPts val="0"/>
              </a:spcBef>
              <a:buSzPct val="100000"/>
              <a:defRPr sz="1800"/>
            </a:lvl5pPr>
            <a:lvl6pPr lvl="5" rtl="0">
              <a:spcBef>
                <a:spcPts val="0"/>
              </a:spcBef>
              <a:buSzPct val="100000"/>
              <a:defRPr sz="1800"/>
            </a:lvl6pPr>
            <a:lvl7pPr lvl="6" rtl="0">
              <a:spcBef>
                <a:spcPts val="0"/>
              </a:spcBef>
              <a:buSzPct val="100000"/>
              <a:defRPr sz="1800"/>
            </a:lvl7pPr>
            <a:lvl8pPr lvl="7" rtl="0">
              <a:spcBef>
                <a:spcPts val="0"/>
              </a:spcBef>
              <a:buSzPct val="100000"/>
              <a:defRPr sz="1800"/>
            </a:lvl8pPr>
            <a:lvl9pPr lvl="8" rtl="0">
              <a:spcBef>
                <a:spcPts val="0"/>
              </a:spcBef>
              <a:buSzPct val="100000"/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275D7A81-6A7D-4C00-B4E4-5E9FDFFA20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3824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Shape 125"/>
          <p:cNvGrpSpPr/>
          <p:nvPr/>
        </p:nvGrpSpPr>
        <p:grpSpPr>
          <a:xfrm>
            <a:off x="-5" y="56"/>
            <a:ext cx="9429908" cy="1769753"/>
            <a:chOff x="-4" y="40"/>
            <a:chExt cx="7072430" cy="1327315"/>
          </a:xfrm>
        </p:grpSpPr>
        <p:sp>
          <p:nvSpPr>
            <p:cNvPr id="126" name="Shape 12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Shape 127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Shape 12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Shape 12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Shape 130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Shape 131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Shape 132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Shape 133"/>
          <p:cNvGrpSpPr/>
          <p:nvPr/>
        </p:nvGrpSpPr>
        <p:grpSpPr>
          <a:xfrm>
            <a:off x="9262456" y="5963633"/>
            <a:ext cx="2937108" cy="894393"/>
            <a:chOff x="5575242" y="4472723"/>
            <a:chExt cx="2202830" cy="670795"/>
          </a:xfrm>
        </p:grpSpPr>
        <p:sp>
          <p:nvSpPr>
            <p:cNvPr id="134" name="Shape 134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grpSp>
          <p:nvGrpSpPr>
            <p:cNvPr id="135" name="Shape 13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Shape 13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37" name="Shape 137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  <p:grpSp>
          <p:nvGrpSpPr>
            <p:cNvPr id="138" name="Shape 13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Shape 139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40" name="Shape 14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</p:grpSp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275D7A81-6A7D-4C00-B4E4-5E9FDFFA20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546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ption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Shape 154"/>
          <p:cNvGrpSpPr/>
          <p:nvPr/>
        </p:nvGrpSpPr>
        <p:grpSpPr>
          <a:xfrm rot="10800000">
            <a:off x="-10" y="-1"/>
            <a:ext cx="2937108" cy="894393"/>
            <a:chOff x="5575242" y="4472723"/>
            <a:chExt cx="2202830" cy="670795"/>
          </a:xfrm>
        </p:grpSpPr>
        <p:sp>
          <p:nvSpPr>
            <p:cNvPr id="155" name="Shape 15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grpSp>
          <p:nvGrpSpPr>
            <p:cNvPr id="156" name="Shape 15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57" name="Shape 15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58" name="Shape 15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  <p:grpSp>
          <p:nvGrpSpPr>
            <p:cNvPr id="159" name="Shape 15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0" name="Shape 16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61" name="Shape 161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4623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Shape 172"/>
          <p:cNvGrpSpPr/>
          <p:nvPr/>
        </p:nvGrpSpPr>
        <p:grpSpPr>
          <a:xfrm rot="10800000">
            <a:off x="-10" y="-1"/>
            <a:ext cx="2937108" cy="894393"/>
            <a:chOff x="5575242" y="4472723"/>
            <a:chExt cx="2202830" cy="670795"/>
          </a:xfrm>
        </p:grpSpPr>
        <p:sp>
          <p:nvSpPr>
            <p:cNvPr id="173" name="Shape 17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grpSp>
          <p:nvGrpSpPr>
            <p:cNvPr id="174" name="Shape 17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5" name="Shape 17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76" name="Shape 17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  <p:grpSp>
          <p:nvGrpSpPr>
            <p:cNvPr id="177" name="Shape 17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8" name="Shape 17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79" name="Shape 17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02434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531D-C727-4303-8DA9-0FDE49C3AEF9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C6E4-5F1B-407E-8BF3-C554B00989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0281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297363" y="304800"/>
            <a:ext cx="15879763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9389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29389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2F73A-6083-40DB-AE0A-B234118A7D1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39994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6228A-BEE8-4C01-B438-E382FBBD8BE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8922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>
              <a:spcBef>
                <a:spcPts val="60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lvl="1">
              <a:spcBef>
                <a:spcPts val="48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lvl="2">
              <a:spcBef>
                <a:spcPts val="48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lvl="3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lvl="4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lvl="5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lvl="6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lvl="7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lvl="8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fld id="{275D7A81-6A7D-4C00-B4E4-5E9FDFFA20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83970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83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5"/>
          <p:cNvSpPr>
            <a:spLocks noChangeShapeType="1"/>
          </p:cNvSpPr>
          <p:nvPr/>
        </p:nvSpPr>
        <p:spPr bwMode="auto">
          <a:xfrm>
            <a:off x="1200150" y="1300163"/>
            <a:ext cx="10320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200150" y="80963"/>
            <a:ext cx="103774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0150" y="1412875"/>
            <a:ext cx="10377488" cy="452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9287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287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287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b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D87431B2-C004-4F52-9F36-4DFF9C8EDFB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33534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kumimoji="1"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kumimoji="1" sz="25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kumimoji="1" sz="2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kumimoji="1" sz="19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向右箭號 8">
            <a:extLst>
              <a:ext uri="{FF2B5EF4-FFF2-40B4-BE49-F238E27FC236}">
                <a16:creationId xmlns:a16="http://schemas.microsoft.com/office/drawing/2014/main" id="{80648351-3FC2-494A-9BFE-C18CB5EFC218}"/>
              </a:ext>
            </a:extLst>
          </p:cNvPr>
          <p:cNvSpPr/>
          <p:nvPr/>
        </p:nvSpPr>
        <p:spPr bwMode="auto">
          <a:xfrm>
            <a:off x="2301724" y="3447989"/>
            <a:ext cx="7588552" cy="632014"/>
          </a:xfrm>
          <a:prstGeom prst="rightArrow">
            <a:avLst>
              <a:gd name="adj1" fmla="val 50000"/>
              <a:gd name="adj2" fmla="val 94224"/>
            </a:avLst>
          </a:prstGeom>
          <a:solidFill>
            <a:srgbClr val="E8E8E8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8C647B1F-93ED-433C-B9BF-7327E9634914}"/>
              </a:ext>
            </a:extLst>
          </p:cNvPr>
          <p:cNvGrpSpPr/>
          <p:nvPr/>
        </p:nvGrpSpPr>
        <p:grpSpPr>
          <a:xfrm>
            <a:off x="2883198" y="3492012"/>
            <a:ext cx="697627" cy="1188801"/>
            <a:chOff x="3120867" y="3323924"/>
            <a:chExt cx="697627" cy="1188801"/>
          </a:xfrm>
        </p:grpSpPr>
        <p:sp>
          <p:nvSpPr>
            <p:cNvPr id="26" name="橢圓 25">
              <a:extLst>
                <a:ext uri="{FF2B5EF4-FFF2-40B4-BE49-F238E27FC236}">
                  <a16:creationId xmlns:a16="http://schemas.microsoft.com/office/drawing/2014/main" id="{7E18A2E1-3AE6-4221-9210-5C4A6D849E7D}"/>
                </a:ext>
              </a:extLst>
            </p:cNvPr>
            <p:cNvSpPr/>
            <p:nvPr/>
          </p:nvSpPr>
          <p:spPr bwMode="auto">
            <a:xfrm>
              <a:off x="3197694" y="3323924"/>
              <a:ext cx="543969" cy="543969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A44A1C7B-4526-432E-ABC1-E461F665834E}"/>
                </a:ext>
              </a:extLst>
            </p:cNvPr>
            <p:cNvSpPr txBox="1"/>
            <p:nvPr/>
          </p:nvSpPr>
          <p:spPr>
            <a:xfrm>
              <a:off x="3120867" y="4112615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登入</a:t>
              </a:r>
            </a:p>
          </p:txBody>
        </p:sp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B5E90755-39EF-443D-857A-AAD9AC68979F}"/>
              </a:ext>
            </a:extLst>
          </p:cNvPr>
          <p:cNvGrpSpPr/>
          <p:nvPr/>
        </p:nvGrpSpPr>
        <p:grpSpPr>
          <a:xfrm>
            <a:off x="3950198" y="3492011"/>
            <a:ext cx="1210588" cy="1188802"/>
            <a:chOff x="4693188" y="3323923"/>
            <a:chExt cx="1210588" cy="1188802"/>
          </a:xfrm>
        </p:grpSpPr>
        <p:sp>
          <p:nvSpPr>
            <p:cNvPr id="29" name="橢圓 28">
              <a:extLst>
                <a:ext uri="{FF2B5EF4-FFF2-40B4-BE49-F238E27FC236}">
                  <a16:creationId xmlns:a16="http://schemas.microsoft.com/office/drawing/2014/main" id="{33ECBFED-AA24-4CC4-9150-01CAA1E3A33D}"/>
                </a:ext>
              </a:extLst>
            </p:cNvPr>
            <p:cNvSpPr/>
            <p:nvPr/>
          </p:nvSpPr>
          <p:spPr bwMode="auto">
            <a:xfrm>
              <a:off x="5026494" y="3323923"/>
              <a:ext cx="543969" cy="543969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A3D35590-A4F3-4938-92DF-3D573007CEF2}"/>
                </a:ext>
              </a:extLst>
            </p:cNvPr>
            <p:cNvSpPr txBox="1"/>
            <p:nvPr/>
          </p:nvSpPr>
          <p:spPr>
            <a:xfrm>
              <a:off x="4693188" y="4112615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我的課程</a:t>
              </a: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8CD5A1CF-F8E8-4356-8AB4-B55696631CC1}"/>
              </a:ext>
            </a:extLst>
          </p:cNvPr>
          <p:cNvGrpSpPr/>
          <p:nvPr/>
        </p:nvGrpSpPr>
        <p:grpSpPr>
          <a:xfrm>
            <a:off x="5228309" y="3492010"/>
            <a:ext cx="1322289" cy="1177067"/>
            <a:chOff x="6349255" y="3323922"/>
            <a:chExt cx="1322289" cy="1177067"/>
          </a:xfrm>
        </p:grpSpPr>
        <p:sp>
          <p:nvSpPr>
            <p:cNvPr id="32" name="橢圓 31">
              <a:extLst>
                <a:ext uri="{FF2B5EF4-FFF2-40B4-BE49-F238E27FC236}">
                  <a16:creationId xmlns:a16="http://schemas.microsoft.com/office/drawing/2014/main" id="{4D2BBBF9-2B93-4A2E-8E00-C82CB1092AE7}"/>
                </a:ext>
              </a:extLst>
            </p:cNvPr>
            <p:cNvSpPr/>
            <p:nvPr/>
          </p:nvSpPr>
          <p:spPr bwMode="auto">
            <a:xfrm>
              <a:off x="6738416" y="3323922"/>
              <a:ext cx="543969" cy="543969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BBA9AF47-151A-4C40-9992-D2361CE4976A}"/>
                </a:ext>
              </a:extLst>
            </p:cNvPr>
            <p:cNvSpPr txBox="1"/>
            <p:nvPr/>
          </p:nvSpPr>
          <p:spPr>
            <a:xfrm>
              <a:off x="6349255" y="4100879"/>
              <a:ext cx="13222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報名課程</a:t>
              </a:r>
            </a:p>
          </p:txBody>
        </p:sp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415D145D-44B6-4318-91F6-F5A45A3C0999}"/>
              </a:ext>
            </a:extLst>
          </p:cNvPr>
          <p:cNvGrpSpPr/>
          <p:nvPr/>
        </p:nvGrpSpPr>
        <p:grpSpPr>
          <a:xfrm>
            <a:off x="6882919" y="3480273"/>
            <a:ext cx="697628" cy="1188803"/>
            <a:chOff x="8373509" y="3323922"/>
            <a:chExt cx="697628" cy="1188803"/>
          </a:xfrm>
        </p:grpSpPr>
        <p:sp>
          <p:nvSpPr>
            <p:cNvPr id="35" name="橢圓 34">
              <a:extLst>
                <a:ext uri="{FF2B5EF4-FFF2-40B4-BE49-F238E27FC236}">
                  <a16:creationId xmlns:a16="http://schemas.microsoft.com/office/drawing/2014/main" id="{BD01031D-3A60-4F7B-894D-056AA4C1FEFB}"/>
                </a:ext>
              </a:extLst>
            </p:cNvPr>
            <p:cNvSpPr/>
            <p:nvPr/>
          </p:nvSpPr>
          <p:spPr bwMode="auto">
            <a:xfrm>
              <a:off x="8450338" y="3323922"/>
              <a:ext cx="543969" cy="543969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AC7CB823-BFC2-48A6-8129-E06ADC898F35}"/>
                </a:ext>
              </a:extLst>
            </p:cNvPr>
            <p:cNvSpPr txBox="1"/>
            <p:nvPr/>
          </p:nvSpPr>
          <p:spPr>
            <a:xfrm>
              <a:off x="8373509" y="4112615"/>
              <a:ext cx="6976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上課</a:t>
              </a:r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B02B9662-1CF1-4CE6-94B7-DA522E403520}"/>
              </a:ext>
            </a:extLst>
          </p:cNvPr>
          <p:cNvGrpSpPr/>
          <p:nvPr/>
        </p:nvGrpSpPr>
        <p:grpSpPr>
          <a:xfrm>
            <a:off x="7968496" y="3480273"/>
            <a:ext cx="1210589" cy="1188803"/>
            <a:chOff x="8117029" y="3323922"/>
            <a:chExt cx="1210589" cy="1188803"/>
          </a:xfrm>
        </p:grpSpPr>
        <p:sp>
          <p:nvSpPr>
            <p:cNvPr id="38" name="橢圓 37">
              <a:extLst>
                <a:ext uri="{FF2B5EF4-FFF2-40B4-BE49-F238E27FC236}">
                  <a16:creationId xmlns:a16="http://schemas.microsoft.com/office/drawing/2014/main" id="{DC48E420-7373-4D60-BAD3-C33331651DAD}"/>
                </a:ext>
              </a:extLst>
            </p:cNvPr>
            <p:cNvSpPr/>
            <p:nvPr/>
          </p:nvSpPr>
          <p:spPr bwMode="auto">
            <a:xfrm>
              <a:off x="8450338" y="3323922"/>
              <a:ext cx="543969" cy="543969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</a:t>
              </a:r>
              <a:endPara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B0A9A6DA-0151-4B97-80F5-62DED7958BA3}"/>
                </a:ext>
              </a:extLst>
            </p:cNvPr>
            <p:cNvSpPr txBox="1"/>
            <p:nvPr/>
          </p:nvSpPr>
          <p:spPr>
            <a:xfrm>
              <a:off x="8117029" y="4112615"/>
              <a:ext cx="12105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學習歷程</a:t>
              </a:r>
            </a:p>
          </p:txBody>
        </p:sp>
      </p:grpSp>
      <p:sp>
        <p:nvSpPr>
          <p:cNvPr id="45" name="副標題 2">
            <a:extLst>
              <a:ext uri="{FF2B5EF4-FFF2-40B4-BE49-F238E27FC236}">
                <a16:creationId xmlns:a16="http://schemas.microsoft.com/office/drawing/2014/main" id="{6869D194-427C-4264-A908-2B2BF984DF26}"/>
              </a:ext>
            </a:extLst>
          </p:cNvPr>
          <p:cNvSpPr txBox="1">
            <a:spLocks/>
          </p:cNvSpPr>
          <p:nvPr/>
        </p:nvSpPr>
        <p:spPr>
          <a:xfrm>
            <a:off x="2688166" y="5708863"/>
            <a:ext cx="6815669" cy="63201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台灣數位學習科技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http://tw.formosasoft.com</a:t>
            </a:r>
          </a:p>
        </p:txBody>
      </p:sp>
      <p:sp>
        <p:nvSpPr>
          <p:cNvPr id="40" name="標題 1">
            <a:extLst>
              <a:ext uri="{FF2B5EF4-FFF2-40B4-BE49-F238E27FC236}">
                <a16:creationId xmlns:a16="http://schemas.microsoft.com/office/drawing/2014/main" id="{16CD20C5-66BF-47D4-829E-28C687CC6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950" y="1310327"/>
            <a:ext cx="7010400" cy="1497504"/>
          </a:xfrm>
        </p:spPr>
        <p:txBody>
          <a:bodyPr>
            <a:normAutofit fontScale="90000"/>
          </a:bodyPr>
          <a:lstStyle/>
          <a:p>
            <a:pPr algn="ctr">
              <a:lnSpc>
                <a:spcPct val="120000"/>
              </a:lnSpc>
            </a:pPr>
            <a:r>
              <a:rPr lang="en-US" altLang="zh-TW" sz="31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tms+ </a:t>
            </a:r>
            <a:r>
              <a:rPr lang="zh-TW" altLang="en-US" sz="31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線上學習 ～</a:t>
            </a:r>
            <a:br>
              <a:rPr lang="zh-TW" altLang="en-US" sz="53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53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就是這麼簡單</a:t>
            </a:r>
            <a:r>
              <a:rPr lang="en-US" altLang="zh-TW" sz="53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zh-TW" altLang="en-US" sz="4800" b="1" dirty="0">
              <a:solidFill>
                <a:srgbClr val="775E1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9144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標題 48">
            <a:extLst>
              <a:ext uri="{FF2B5EF4-FFF2-40B4-BE49-F238E27FC236}">
                <a16:creationId xmlns:a16="http://schemas.microsoft.com/office/drawing/2014/main" id="{D75E648E-B6E7-4870-8B4C-3FED3E729C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3103" y="210301"/>
            <a:ext cx="2192126" cy="507999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觀看影片</a:t>
            </a: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0" y="323827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C60C5A58-048E-6831-C473-1EB9BBB382B0}"/>
              </a:ext>
            </a:extLst>
          </p:cNvPr>
          <p:cNvGrpSpPr/>
          <p:nvPr/>
        </p:nvGrpSpPr>
        <p:grpSpPr>
          <a:xfrm>
            <a:off x="1650670" y="1074106"/>
            <a:ext cx="9211294" cy="5802182"/>
            <a:chOff x="1650670" y="1055818"/>
            <a:chExt cx="9211294" cy="5802182"/>
          </a:xfrm>
        </p:grpSpPr>
        <p:pic>
          <p:nvPicPr>
            <p:cNvPr id="2" name="圖片 1">
              <a:extLst>
                <a:ext uri="{FF2B5EF4-FFF2-40B4-BE49-F238E27FC236}">
                  <a16:creationId xmlns:a16="http://schemas.microsoft.com/office/drawing/2014/main" id="{36065B70-0696-4F14-92FD-3CF8737CF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50670" y="1055818"/>
              <a:ext cx="9211294" cy="5802182"/>
            </a:xfrm>
            <a:prstGeom prst="rect">
              <a:avLst/>
            </a:prstGeom>
            <a:effectLst/>
          </p:spPr>
        </p:pic>
        <p:grpSp>
          <p:nvGrpSpPr>
            <p:cNvPr id="21" name="群組 20">
              <a:extLst>
                <a:ext uri="{FF2B5EF4-FFF2-40B4-BE49-F238E27FC236}">
                  <a16:creationId xmlns:a16="http://schemas.microsoft.com/office/drawing/2014/main" id="{9E840F43-D719-41E2-82C6-9C11D1A9F03C}"/>
                </a:ext>
              </a:extLst>
            </p:cNvPr>
            <p:cNvGrpSpPr/>
            <p:nvPr/>
          </p:nvGrpSpPr>
          <p:grpSpPr>
            <a:xfrm>
              <a:off x="2597319" y="3429002"/>
              <a:ext cx="1601858" cy="745263"/>
              <a:chOff x="5949435" y="-364758"/>
              <a:chExt cx="1601858" cy="745263"/>
            </a:xfrm>
          </p:grpSpPr>
          <p:cxnSp>
            <p:nvCxnSpPr>
              <p:cNvPr id="22" name="直線單箭頭接點 21">
                <a:extLst>
                  <a:ext uri="{FF2B5EF4-FFF2-40B4-BE49-F238E27FC236}">
                    <a16:creationId xmlns:a16="http://schemas.microsoft.com/office/drawing/2014/main" id="{BD4E1A31-B0ED-42AE-BF5F-029397D7AF9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54788" y="-364758"/>
                <a:ext cx="496505" cy="565263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  <a:effectLst>
                <a:glow rad="63500">
                  <a:schemeClr val="bg1"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矩形: 圓角 27">
                <a:extLst>
                  <a:ext uri="{FF2B5EF4-FFF2-40B4-BE49-F238E27FC236}">
                    <a16:creationId xmlns:a16="http://schemas.microsoft.com/office/drawing/2014/main" id="{9CB0D555-2647-4AB1-8D72-D211650A3C28}"/>
                  </a:ext>
                </a:extLst>
              </p:cNvPr>
              <p:cNvSpPr/>
              <p:nvPr/>
            </p:nvSpPr>
            <p:spPr>
              <a:xfrm>
                <a:off x="5949435" y="20505"/>
                <a:ext cx="1353605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  <a:effectLst>
                <a:glow rad="63500">
                  <a:schemeClr val="bg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影片問答</a:t>
                </a:r>
              </a:p>
            </p:txBody>
          </p:sp>
        </p:grpSp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165416C5-3BE2-462B-908A-CA15D3311AEF}"/>
                </a:ext>
              </a:extLst>
            </p:cNvPr>
            <p:cNvGrpSpPr/>
            <p:nvPr/>
          </p:nvGrpSpPr>
          <p:grpSpPr>
            <a:xfrm>
              <a:off x="7833363" y="5651620"/>
              <a:ext cx="1059676" cy="649862"/>
              <a:chOff x="12151336" y="-553757"/>
              <a:chExt cx="1059676" cy="649862"/>
            </a:xfrm>
          </p:grpSpPr>
          <p:cxnSp>
            <p:nvCxnSpPr>
              <p:cNvPr id="25" name="直線單箭頭接點 24">
                <a:extLst>
                  <a:ext uri="{FF2B5EF4-FFF2-40B4-BE49-F238E27FC236}">
                    <a16:creationId xmlns:a16="http://schemas.microsoft.com/office/drawing/2014/main" id="{42AF0D04-BA89-41D0-AEAF-9FC4C779C1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151336" y="-553757"/>
                <a:ext cx="565092" cy="397290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矩形: 圓角 25">
                <a:extLst>
                  <a:ext uri="{FF2B5EF4-FFF2-40B4-BE49-F238E27FC236}">
                    <a16:creationId xmlns:a16="http://schemas.microsoft.com/office/drawing/2014/main" id="{CED6FB8C-74AC-4D0B-B839-28D30DEBD1BA}"/>
                  </a:ext>
                </a:extLst>
              </p:cNvPr>
              <p:cNvSpPr/>
              <p:nvPr/>
            </p:nvSpPr>
            <p:spPr>
              <a:xfrm>
                <a:off x="12352361" y="-263895"/>
                <a:ext cx="858651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書籤</a:t>
                </a:r>
                <a:endPara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B9FC0A9E-5D3C-4CA2-9E76-E9456F8DBD0B}"/>
                </a:ext>
              </a:extLst>
            </p:cNvPr>
            <p:cNvGrpSpPr/>
            <p:nvPr/>
          </p:nvGrpSpPr>
          <p:grpSpPr>
            <a:xfrm>
              <a:off x="8094409" y="3112230"/>
              <a:ext cx="1446246" cy="471077"/>
              <a:chOff x="10585539" y="-270295"/>
              <a:chExt cx="1446246" cy="471077"/>
            </a:xfrm>
          </p:grpSpPr>
          <p:cxnSp>
            <p:nvCxnSpPr>
              <p:cNvPr id="29" name="直線單箭頭接點 28">
                <a:extLst>
                  <a:ext uri="{FF2B5EF4-FFF2-40B4-BE49-F238E27FC236}">
                    <a16:creationId xmlns:a16="http://schemas.microsoft.com/office/drawing/2014/main" id="{49F4FB47-BB76-42B7-AFB1-2E4DD5ACA8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585539" y="-270295"/>
                <a:ext cx="714316" cy="348516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矩形: 圓角 29">
                <a:extLst>
                  <a:ext uri="{FF2B5EF4-FFF2-40B4-BE49-F238E27FC236}">
                    <a16:creationId xmlns:a16="http://schemas.microsoft.com/office/drawing/2014/main" id="{F4137382-BE38-4DC7-885E-44F22B1D84A9}"/>
                  </a:ext>
                </a:extLst>
              </p:cNvPr>
              <p:cNvSpPr/>
              <p:nvPr/>
            </p:nvSpPr>
            <p:spPr>
              <a:xfrm>
                <a:off x="10959793" y="-159218"/>
                <a:ext cx="1071992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畫重點</a:t>
                </a:r>
              </a:p>
            </p:txBody>
          </p:sp>
        </p:grpSp>
        <p:grpSp>
          <p:nvGrpSpPr>
            <p:cNvPr id="23" name="群組 22">
              <a:extLst>
                <a:ext uri="{FF2B5EF4-FFF2-40B4-BE49-F238E27FC236}">
                  <a16:creationId xmlns:a16="http://schemas.microsoft.com/office/drawing/2014/main" id="{A851804D-16CA-4855-978C-00B2005DB663}"/>
                </a:ext>
              </a:extLst>
            </p:cNvPr>
            <p:cNvGrpSpPr/>
            <p:nvPr/>
          </p:nvGrpSpPr>
          <p:grpSpPr>
            <a:xfrm>
              <a:off x="8381910" y="5096428"/>
              <a:ext cx="1499016" cy="549660"/>
              <a:chOff x="12037558" y="803087"/>
              <a:chExt cx="1499016" cy="549660"/>
            </a:xfrm>
          </p:grpSpPr>
          <p:cxnSp>
            <p:nvCxnSpPr>
              <p:cNvPr id="31" name="直線單箭頭接點 30">
                <a:extLst>
                  <a:ext uri="{FF2B5EF4-FFF2-40B4-BE49-F238E27FC236}">
                    <a16:creationId xmlns:a16="http://schemas.microsoft.com/office/drawing/2014/main" id="{375127A5-3915-4EC9-85E7-80DE32E489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037558" y="803087"/>
                <a:ext cx="858651" cy="396747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矩形: 圓角 31">
                <a:extLst>
                  <a:ext uri="{FF2B5EF4-FFF2-40B4-BE49-F238E27FC236}">
                    <a16:creationId xmlns:a16="http://schemas.microsoft.com/office/drawing/2014/main" id="{479B0933-FB40-4D1D-8793-8F55FD12684B}"/>
                  </a:ext>
                </a:extLst>
              </p:cNvPr>
              <p:cNvSpPr/>
              <p:nvPr/>
            </p:nvSpPr>
            <p:spPr>
              <a:xfrm>
                <a:off x="12677922" y="992747"/>
                <a:ext cx="858652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快照</a:t>
                </a:r>
                <a:endPara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7F97028B-BB38-44DF-A679-4F3DD6A3ECC3}"/>
                </a:ext>
              </a:extLst>
            </p:cNvPr>
            <p:cNvGrpSpPr/>
            <p:nvPr/>
          </p:nvGrpSpPr>
          <p:grpSpPr>
            <a:xfrm>
              <a:off x="2094451" y="1320800"/>
              <a:ext cx="1794494" cy="757216"/>
              <a:chOff x="7676745" y="-487994"/>
              <a:chExt cx="1794494" cy="757216"/>
            </a:xfrm>
          </p:grpSpPr>
          <p:cxnSp>
            <p:nvCxnSpPr>
              <p:cNvPr id="37" name="直線單箭頭接點 36">
                <a:extLst>
                  <a:ext uri="{FF2B5EF4-FFF2-40B4-BE49-F238E27FC236}">
                    <a16:creationId xmlns:a16="http://schemas.microsoft.com/office/drawing/2014/main" id="{BD7F1289-22A2-4D43-AFD0-69B1A58070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76745" y="-487994"/>
                <a:ext cx="849917" cy="397216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  <a:effectLst>
                <a:glow rad="63500">
                  <a:schemeClr val="bg1"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矩形: 圓角 41">
                <a:extLst>
                  <a:ext uri="{FF2B5EF4-FFF2-40B4-BE49-F238E27FC236}">
                    <a16:creationId xmlns:a16="http://schemas.microsoft.com/office/drawing/2014/main" id="{652BE84A-6F25-4960-9F0F-FBCE2A04D989}"/>
                  </a:ext>
                </a:extLst>
              </p:cNvPr>
              <p:cNvSpPr/>
              <p:nvPr/>
            </p:nvSpPr>
            <p:spPr>
              <a:xfrm>
                <a:off x="8117634" y="-90778"/>
                <a:ext cx="1353605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  <a:effectLst>
                <a:glow rad="63500">
                  <a:schemeClr val="bg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結束閱讀</a:t>
                </a:r>
              </a:p>
            </p:txBody>
          </p:sp>
        </p:grpSp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FDC101C2-3920-46A0-923A-AE8AD119F914}"/>
                </a:ext>
              </a:extLst>
            </p:cNvPr>
            <p:cNvGrpSpPr/>
            <p:nvPr/>
          </p:nvGrpSpPr>
          <p:grpSpPr>
            <a:xfrm>
              <a:off x="8612792" y="2266245"/>
              <a:ext cx="1463859" cy="360000"/>
              <a:chOff x="9232403" y="-336035"/>
              <a:chExt cx="1463859" cy="360000"/>
            </a:xfrm>
          </p:grpSpPr>
          <p:cxnSp>
            <p:nvCxnSpPr>
              <p:cNvPr id="44" name="直線單箭頭接點 43">
                <a:extLst>
                  <a:ext uri="{FF2B5EF4-FFF2-40B4-BE49-F238E27FC236}">
                    <a16:creationId xmlns:a16="http://schemas.microsoft.com/office/drawing/2014/main" id="{97A78D97-8C01-4838-8C27-03F6E6F9D25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232403" y="-321076"/>
                <a:ext cx="391867" cy="85298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矩形: 圓角 44">
                <a:extLst>
                  <a:ext uri="{FF2B5EF4-FFF2-40B4-BE49-F238E27FC236}">
                    <a16:creationId xmlns:a16="http://schemas.microsoft.com/office/drawing/2014/main" id="{7B52CE31-6581-4243-9B92-587288D5BFFB}"/>
                  </a:ext>
                </a:extLst>
              </p:cNvPr>
              <p:cNvSpPr/>
              <p:nvPr/>
            </p:nvSpPr>
            <p:spPr>
              <a:xfrm>
                <a:off x="9624270" y="-336035"/>
                <a:ext cx="1071992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寫筆記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579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標題 48">
            <a:extLst>
              <a:ext uri="{FF2B5EF4-FFF2-40B4-BE49-F238E27FC236}">
                <a16:creationId xmlns:a16="http://schemas.microsoft.com/office/drawing/2014/main" id="{D75E648E-B6E7-4870-8B4C-3FED3E729C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3103" y="210301"/>
            <a:ext cx="2192126" cy="507999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做測驗</a:t>
            </a: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B884BBCE-31EC-4F76-A55E-83187CF6A684}"/>
              </a:ext>
            </a:extLst>
          </p:cNvPr>
          <p:cNvSpPr txBox="1"/>
          <p:nvPr/>
        </p:nvSpPr>
        <p:spPr>
          <a:xfrm>
            <a:off x="172181" y="1306900"/>
            <a:ext cx="3124454" cy="3159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答題狀態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顯示哪些題目尚未作答或有標記，方便快速檢視並跳到指定題目。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做記號</a:t>
            </a:r>
            <a:b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特別標註題目，並可以透過答題狀態迅速尋找。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5243F748-2054-0D8F-57AA-83144E2DE0C3}"/>
              </a:ext>
            </a:extLst>
          </p:cNvPr>
          <p:cNvGrpSpPr/>
          <p:nvPr/>
        </p:nvGrpSpPr>
        <p:grpSpPr>
          <a:xfrm>
            <a:off x="3946214" y="137160"/>
            <a:ext cx="8245785" cy="6720840"/>
            <a:chOff x="3946214" y="137160"/>
            <a:chExt cx="8245785" cy="6720840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BF6E849F-4075-4B6C-A1F7-9807654CB7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80560" y="137160"/>
              <a:ext cx="7711439" cy="6720840"/>
            </a:xfrm>
            <a:prstGeom prst="rect">
              <a:avLst/>
            </a:prstGeom>
          </p:spPr>
        </p:pic>
        <p:grpSp>
          <p:nvGrpSpPr>
            <p:cNvPr id="21" name="群組 20">
              <a:extLst>
                <a:ext uri="{FF2B5EF4-FFF2-40B4-BE49-F238E27FC236}">
                  <a16:creationId xmlns:a16="http://schemas.microsoft.com/office/drawing/2014/main" id="{9E840F43-D719-41E2-82C6-9C11D1A9F03C}"/>
                </a:ext>
              </a:extLst>
            </p:cNvPr>
            <p:cNvGrpSpPr/>
            <p:nvPr/>
          </p:nvGrpSpPr>
          <p:grpSpPr>
            <a:xfrm>
              <a:off x="4190163" y="2073611"/>
              <a:ext cx="1043179" cy="745263"/>
              <a:chOff x="6508114" y="-364758"/>
              <a:chExt cx="1043179" cy="745263"/>
            </a:xfrm>
          </p:grpSpPr>
          <p:cxnSp>
            <p:nvCxnSpPr>
              <p:cNvPr id="22" name="直線單箭頭接點 21">
                <a:extLst>
                  <a:ext uri="{FF2B5EF4-FFF2-40B4-BE49-F238E27FC236}">
                    <a16:creationId xmlns:a16="http://schemas.microsoft.com/office/drawing/2014/main" id="{BD4E1A31-B0ED-42AE-BF5F-029397D7AF9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54788" y="-364758"/>
                <a:ext cx="496505" cy="565263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  <a:effectLst>
                <a:glow rad="63500">
                  <a:schemeClr val="bg1"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矩形: 圓角 27">
                <a:extLst>
                  <a:ext uri="{FF2B5EF4-FFF2-40B4-BE49-F238E27FC236}">
                    <a16:creationId xmlns:a16="http://schemas.microsoft.com/office/drawing/2014/main" id="{9CB0D555-2647-4AB1-8D72-D211650A3C28}"/>
                  </a:ext>
                </a:extLst>
              </p:cNvPr>
              <p:cNvSpPr/>
              <p:nvPr/>
            </p:nvSpPr>
            <p:spPr>
              <a:xfrm>
                <a:off x="6508114" y="20505"/>
                <a:ext cx="794926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  <a:effectLst>
                <a:glow rad="63500">
                  <a:schemeClr val="bg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跳題</a:t>
                </a:r>
              </a:p>
            </p:txBody>
          </p:sp>
        </p:grpSp>
        <p:grpSp>
          <p:nvGrpSpPr>
            <p:cNvPr id="23" name="群組 22">
              <a:extLst>
                <a:ext uri="{FF2B5EF4-FFF2-40B4-BE49-F238E27FC236}">
                  <a16:creationId xmlns:a16="http://schemas.microsoft.com/office/drawing/2014/main" id="{A851804D-16CA-4855-978C-00B2005DB663}"/>
                </a:ext>
              </a:extLst>
            </p:cNvPr>
            <p:cNvGrpSpPr/>
            <p:nvPr/>
          </p:nvGrpSpPr>
          <p:grpSpPr>
            <a:xfrm>
              <a:off x="10018207" y="4592097"/>
              <a:ext cx="1336430" cy="630538"/>
              <a:chOff x="12343819" y="298758"/>
              <a:chExt cx="1336430" cy="630538"/>
            </a:xfrm>
          </p:grpSpPr>
          <p:cxnSp>
            <p:nvCxnSpPr>
              <p:cNvPr id="31" name="直線單箭頭接點 30">
                <a:extLst>
                  <a:ext uri="{FF2B5EF4-FFF2-40B4-BE49-F238E27FC236}">
                    <a16:creationId xmlns:a16="http://schemas.microsoft.com/office/drawing/2014/main" id="{375127A5-3915-4EC9-85E7-80DE32E4894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978013" y="298758"/>
                <a:ext cx="702236" cy="450538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矩形: 圓角 31">
                <a:extLst>
                  <a:ext uri="{FF2B5EF4-FFF2-40B4-BE49-F238E27FC236}">
                    <a16:creationId xmlns:a16="http://schemas.microsoft.com/office/drawing/2014/main" id="{479B0933-FB40-4D1D-8793-8F55FD12684B}"/>
                  </a:ext>
                </a:extLst>
              </p:cNvPr>
              <p:cNvSpPr/>
              <p:nvPr/>
            </p:nvSpPr>
            <p:spPr>
              <a:xfrm>
                <a:off x="12343819" y="569296"/>
                <a:ext cx="1063520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做記號</a:t>
                </a:r>
                <a:endPara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7F97028B-BB38-44DF-A679-4F3DD6A3ECC3}"/>
                </a:ext>
              </a:extLst>
            </p:cNvPr>
            <p:cNvGrpSpPr/>
            <p:nvPr/>
          </p:nvGrpSpPr>
          <p:grpSpPr>
            <a:xfrm>
              <a:off x="3946214" y="538300"/>
              <a:ext cx="1583000" cy="592227"/>
              <a:chOff x="6027057" y="89152"/>
              <a:chExt cx="1583000" cy="592227"/>
            </a:xfrm>
          </p:grpSpPr>
          <p:cxnSp>
            <p:nvCxnSpPr>
              <p:cNvPr id="37" name="直線單箭頭接點 36">
                <a:extLst>
                  <a:ext uri="{FF2B5EF4-FFF2-40B4-BE49-F238E27FC236}">
                    <a16:creationId xmlns:a16="http://schemas.microsoft.com/office/drawing/2014/main" id="{BD7F1289-22A2-4D43-AFD0-69B1A58070F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155791" y="328347"/>
                <a:ext cx="454266" cy="353032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  <a:effectLst>
                <a:glow rad="63500">
                  <a:schemeClr val="bg1"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矩形: 圓角 41">
                <a:extLst>
                  <a:ext uri="{FF2B5EF4-FFF2-40B4-BE49-F238E27FC236}">
                    <a16:creationId xmlns:a16="http://schemas.microsoft.com/office/drawing/2014/main" id="{652BE84A-6F25-4960-9F0F-FBCE2A04D989}"/>
                  </a:ext>
                </a:extLst>
              </p:cNvPr>
              <p:cNvSpPr/>
              <p:nvPr/>
            </p:nvSpPr>
            <p:spPr>
              <a:xfrm>
                <a:off x="6027057" y="89152"/>
                <a:ext cx="1353605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  <a:effectLst>
                <a:glow rad="63500">
                  <a:schemeClr val="bg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答題狀態</a:t>
                </a:r>
              </a:p>
            </p:txBody>
          </p:sp>
        </p:grpSp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FDC101C2-3920-46A0-923A-AE8AD119F914}"/>
                </a:ext>
              </a:extLst>
            </p:cNvPr>
            <p:cNvGrpSpPr/>
            <p:nvPr/>
          </p:nvGrpSpPr>
          <p:grpSpPr>
            <a:xfrm>
              <a:off x="8980017" y="812446"/>
              <a:ext cx="1806860" cy="424427"/>
              <a:chOff x="9232404" y="-732745"/>
              <a:chExt cx="1806860" cy="424427"/>
            </a:xfrm>
          </p:grpSpPr>
          <p:cxnSp>
            <p:nvCxnSpPr>
              <p:cNvPr id="44" name="直線單箭頭接點 43">
                <a:extLst>
                  <a:ext uri="{FF2B5EF4-FFF2-40B4-BE49-F238E27FC236}">
                    <a16:creationId xmlns:a16="http://schemas.microsoft.com/office/drawing/2014/main" id="{97A78D97-8C01-4838-8C27-03F6E6F9D25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232404" y="-523615"/>
                <a:ext cx="565917" cy="215297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矩形: 圓角 44">
                <a:extLst>
                  <a:ext uri="{FF2B5EF4-FFF2-40B4-BE49-F238E27FC236}">
                    <a16:creationId xmlns:a16="http://schemas.microsoft.com/office/drawing/2014/main" id="{7B52CE31-6581-4243-9B92-587288D5BFFB}"/>
                  </a:ext>
                </a:extLst>
              </p:cNvPr>
              <p:cNvSpPr/>
              <p:nvPr/>
            </p:nvSpPr>
            <p:spPr>
              <a:xfrm>
                <a:off x="9698332" y="-732745"/>
                <a:ext cx="1340932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剩餘時間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90372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DEEC1-C348-230B-C7FA-688131504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標題 48">
            <a:extLst>
              <a:ext uri="{FF2B5EF4-FFF2-40B4-BE49-F238E27FC236}">
                <a16:creationId xmlns:a16="http://schemas.microsoft.com/office/drawing/2014/main" id="{DCE194A4-D364-8605-A2FE-88E6640D95C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3103" y="210301"/>
            <a:ext cx="2192126" cy="507999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做測驗</a:t>
            </a: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51056CAA-ED5E-4972-96B7-30311B5B454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8607394-94FA-FC99-3C23-AD645DA1F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948" y="424328"/>
            <a:ext cx="7369019" cy="600934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17037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E9AEC-BC5F-AA37-A3B5-88C290BCF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標題 48">
            <a:extLst>
              <a:ext uri="{FF2B5EF4-FFF2-40B4-BE49-F238E27FC236}">
                <a16:creationId xmlns:a16="http://schemas.microsoft.com/office/drawing/2014/main" id="{93D17C32-F328-E215-FBC5-83182252D1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3103" y="210301"/>
            <a:ext cx="2192126" cy="507999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取得證書</a:t>
            </a: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CC1F7D8F-BF69-7940-F0CA-E296DED99ADB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AEA31BE4-D5D5-FD86-74D3-81B89125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899" y="1188201"/>
            <a:ext cx="9778225" cy="530585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98894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CE28620-BA55-4551-9F2E-B45CB4FC4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05038" y="1998278"/>
            <a:ext cx="7781925" cy="2114798"/>
          </a:xfrm>
        </p:spPr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zh-TW" altLang="en-US" sz="4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查看學習紀錄</a:t>
            </a:r>
            <a:endParaRPr lang="zh-TW" altLang="en-US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1809846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90E40657-F392-590B-75D5-5997164E2A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050" y="1068826"/>
            <a:ext cx="9048750" cy="539865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3" name="標題 48">
            <a:extLst>
              <a:ext uri="{FF2B5EF4-FFF2-40B4-BE49-F238E27FC236}">
                <a16:creationId xmlns:a16="http://schemas.microsoft.com/office/drawing/2014/main" id="{F5E179E8-25F4-8E18-9C57-B116F9E335D1}"/>
              </a:ext>
            </a:extLst>
          </p:cNvPr>
          <p:cNvSpPr txBox="1">
            <a:spLocks/>
          </p:cNvSpPr>
          <p:nvPr/>
        </p:nvSpPr>
        <p:spPr>
          <a:xfrm>
            <a:off x="453103" y="210301"/>
            <a:ext cx="2192126" cy="5079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個別學習活動</a:t>
            </a:r>
          </a:p>
        </p:txBody>
      </p:sp>
      <p:sp>
        <p:nvSpPr>
          <p:cNvPr id="4" name="Google Shape;5910;p54">
            <a:extLst>
              <a:ext uri="{FF2B5EF4-FFF2-40B4-BE49-F238E27FC236}">
                <a16:creationId xmlns:a16="http://schemas.microsoft.com/office/drawing/2014/main" id="{777EEB64-1AB0-9467-05A7-D86456F16771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5811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48">
            <a:extLst>
              <a:ext uri="{FF2B5EF4-FFF2-40B4-BE49-F238E27FC236}">
                <a16:creationId xmlns:a16="http://schemas.microsoft.com/office/drawing/2014/main" id="{2926E922-8966-FBC9-2456-213DC428D0BF}"/>
              </a:ext>
            </a:extLst>
          </p:cNvPr>
          <p:cNvSpPr txBox="1">
            <a:spLocks/>
          </p:cNvSpPr>
          <p:nvPr/>
        </p:nvSpPr>
        <p:spPr>
          <a:xfrm>
            <a:off x="453102" y="172201"/>
            <a:ext cx="2378997" cy="5643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課程內的學習紀錄</a:t>
            </a:r>
          </a:p>
        </p:txBody>
      </p:sp>
      <p:sp>
        <p:nvSpPr>
          <p:cNvPr id="5" name="Google Shape;5910;p54">
            <a:extLst>
              <a:ext uri="{FF2B5EF4-FFF2-40B4-BE49-F238E27FC236}">
                <a16:creationId xmlns:a16="http://schemas.microsoft.com/office/drawing/2014/main" id="{8920DA9D-DFB9-C134-AF19-D7790AADD1EC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29746D0-F725-5CB7-65EB-5F8DAE74F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" y="1286444"/>
            <a:ext cx="10718800" cy="495424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32491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48">
            <a:extLst>
              <a:ext uri="{FF2B5EF4-FFF2-40B4-BE49-F238E27FC236}">
                <a16:creationId xmlns:a16="http://schemas.microsoft.com/office/drawing/2014/main" id="{2CE63F12-4638-A984-1752-AEA90FAD20F6}"/>
              </a:ext>
            </a:extLst>
          </p:cNvPr>
          <p:cNvSpPr txBox="1">
            <a:spLocks/>
          </p:cNvSpPr>
          <p:nvPr/>
        </p:nvSpPr>
        <p:spPr>
          <a:xfrm>
            <a:off x="453102" y="172201"/>
            <a:ext cx="2378997" cy="5643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 </a:t>
            </a:r>
            <a:r>
              <a:rPr lang="en-US" altLang="zh-TW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已修</a:t>
            </a:r>
            <a:r>
              <a:rPr lang="en-US" altLang="zh-TW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Google Shape;5910;p54">
            <a:extLst>
              <a:ext uri="{FF2B5EF4-FFF2-40B4-BE49-F238E27FC236}">
                <a16:creationId xmlns:a16="http://schemas.microsoft.com/office/drawing/2014/main" id="{C5DE34FC-CDF6-71C2-5BFA-210F31D40D31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3E06A72-A67E-CC95-CC00-7BAC994D4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0835" y="1201360"/>
            <a:ext cx="8470330" cy="529469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17529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8">
            <a:extLst>
              <a:ext uri="{FF2B5EF4-FFF2-40B4-BE49-F238E27FC236}">
                <a16:creationId xmlns:a16="http://schemas.microsoft.com/office/drawing/2014/main" id="{4B4D26B5-E61C-D71E-DC4F-7B310AA63EE2}"/>
              </a:ext>
            </a:extLst>
          </p:cNvPr>
          <p:cNvSpPr txBox="1">
            <a:spLocks/>
          </p:cNvSpPr>
          <p:nvPr/>
        </p:nvSpPr>
        <p:spPr>
          <a:xfrm>
            <a:off x="453102" y="172201"/>
            <a:ext cx="2378997" cy="5643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學程學習狀態</a:t>
            </a:r>
          </a:p>
        </p:txBody>
      </p:sp>
      <p:sp>
        <p:nvSpPr>
          <p:cNvPr id="7" name="Google Shape;5910;p54">
            <a:extLst>
              <a:ext uri="{FF2B5EF4-FFF2-40B4-BE49-F238E27FC236}">
                <a16:creationId xmlns:a16="http://schemas.microsoft.com/office/drawing/2014/main" id="{3AB648BE-EB51-15D7-1527-6BE342F65DA4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2" name="圖片 1" descr="7e0ee438f8c7c777b34a59d0e9e25a13.png">
            <a:extLst>
              <a:ext uri="{FF2B5EF4-FFF2-40B4-BE49-F238E27FC236}">
                <a16:creationId xmlns:a16="http://schemas.microsoft.com/office/drawing/2014/main" id="{BDFE83E4-F002-755C-D479-76BFDC3DF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461" y="1228920"/>
            <a:ext cx="10199077" cy="523066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803112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25A168-6C1C-45EB-92B7-34B251CFA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414" y="4363901"/>
            <a:ext cx="3816213" cy="1122499"/>
          </a:xfrm>
        </p:spPr>
        <p:txBody>
          <a:bodyPr>
            <a:normAutofit fontScale="90000"/>
          </a:bodyPr>
          <a:lstStyle/>
          <a:p>
            <a:pPr algn="l">
              <a:lnSpc>
                <a:spcPct val="120000"/>
              </a:lnSpc>
            </a:pPr>
            <a:r>
              <a:rPr lang="en-US" altLang="zh-TW" sz="27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tms+ </a:t>
            </a:r>
            <a:r>
              <a:rPr lang="zh-TW" altLang="en-US" sz="27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線上學習 ～</a:t>
            </a:r>
            <a:br>
              <a:rPr lang="zh-TW" altLang="en-US" sz="49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0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就是這麼簡單</a:t>
            </a:r>
            <a:r>
              <a:rPr lang="en-US" altLang="zh-TW" sz="40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zh-TW" altLang="en-US" sz="4800" b="1" dirty="0">
              <a:solidFill>
                <a:srgbClr val="775E1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064461F-C34E-46A9-8F1D-F3F1D348D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7650" y="911721"/>
            <a:ext cx="6505575" cy="22860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1D67ACE-511A-4790-95CD-7D94D371B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7650" y="4265919"/>
            <a:ext cx="6486525" cy="2143125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69844169-1748-4F14-A84B-E60845576F25}"/>
              </a:ext>
            </a:extLst>
          </p:cNvPr>
          <p:cNvSpPr/>
          <p:nvPr/>
        </p:nvSpPr>
        <p:spPr>
          <a:xfrm>
            <a:off x="4778476" y="732450"/>
            <a:ext cx="6735097" cy="2550561"/>
          </a:xfrm>
          <a:prstGeom prst="roundRect">
            <a:avLst>
              <a:gd name="adj" fmla="val 7030"/>
            </a:avLst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B8AA0E86-5CCA-406E-BEEA-FF01CA9C64B1}"/>
              </a:ext>
            </a:extLst>
          </p:cNvPr>
          <p:cNvSpPr/>
          <p:nvPr/>
        </p:nvSpPr>
        <p:spPr>
          <a:xfrm>
            <a:off x="669414" y="726872"/>
            <a:ext cx="3450303" cy="2550561"/>
          </a:xfrm>
          <a:prstGeom prst="roundRect">
            <a:avLst>
              <a:gd name="adj" fmla="val 7030"/>
            </a:avLst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19862E73-652D-4548-9AFA-ABE610A5AD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665" y="1020019"/>
            <a:ext cx="2971800" cy="2080260"/>
          </a:xfrm>
          <a:prstGeom prst="rect">
            <a:avLst/>
          </a:prstGeom>
        </p:spPr>
      </p:pic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3D4308D2-0D9E-438D-B839-A24ED43639C0}"/>
              </a:ext>
            </a:extLst>
          </p:cNvPr>
          <p:cNvSpPr/>
          <p:nvPr/>
        </p:nvSpPr>
        <p:spPr>
          <a:xfrm>
            <a:off x="908665" y="449575"/>
            <a:ext cx="1136445" cy="39329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</a:t>
            </a: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0BD1210C-B862-4BBC-85CF-E69712FBC8F4}"/>
              </a:ext>
            </a:extLst>
          </p:cNvPr>
          <p:cNvSpPr/>
          <p:nvPr/>
        </p:nvSpPr>
        <p:spPr>
          <a:xfrm>
            <a:off x="5095785" y="455256"/>
            <a:ext cx="1668806" cy="39329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我的課程</a:t>
            </a: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89BE0F71-6578-4FF4-B4EA-6CCB1A8BB1F6}"/>
              </a:ext>
            </a:extLst>
          </p:cNvPr>
          <p:cNvSpPr/>
          <p:nvPr/>
        </p:nvSpPr>
        <p:spPr>
          <a:xfrm>
            <a:off x="4778476" y="3970058"/>
            <a:ext cx="6735097" cy="2550561"/>
          </a:xfrm>
          <a:prstGeom prst="roundRect">
            <a:avLst>
              <a:gd name="adj" fmla="val 7030"/>
            </a:avLst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4A17B677-F3C1-47C1-BD9F-737B222129D6}"/>
              </a:ext>
            </a:extLst>
          </p:cNvPr>
          <p:cNvSpPr/>
          <p:nvPr/>
        </p:nvSpPr>
        <p:spPr>
          <a:xfrm>
            <a:off x="5095785" y="3702067"/>
            <a:ext cx="1668806" cy="39329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課程學習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51B5789-8C0E-41B2-87B3-66789E0FE7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25338" y="5539291"/>
            <a:ext cx="209550" cy="20002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59563A2E-E246-4B08-981A-3DFD28DF72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25339" y="5936790"/>
            <a:ext cx="209550" cy="200025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019ACE25-07F0-4889-9EA5-8AFF71DD5036}"/>
              </a:ext>
            </a:extLst>
          </p:cNvPr>
          <p:cNvSpPr/>
          <p:nvPr/>
        </p:nvSpPr>
        <p:spPr>
          <a:xfrm>
            <a:off x="10933469" y="4680155"/>
            <a:ext cx="403122" cy="1612490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379253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6626CC49-A429-41D9-813C-7AC51DDBEA7B}"/>
              </a:ext>
            </a:extLst>
          </p:cNvPr>
          <p:cNvSpPr/>
          <p:nvPr/>
        </p:nvSpPr>
        <p:spPr>
          <a:xfrm>
            <a:off x="8685851" y="5837011"/>
            <a:ext cx="3506149" cy="1014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標題 48">
            <a:extLst>
              <a:ext uri="{FF2B5EF4-FFF2-40B4-BE49-F238E27FC236}">
                <a16:creationId xmlns:a16="http://schemas.microsoft.com/office/drawing/2014/main" id="{D75E648E-B6E7-4870-8B4C-3FED3E729C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3103" y="210301"/>
            <a:ext cx="2192126" cy="507999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登入系統</a:t>
            </a: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B884BBCE-31EC-4F76-A55E-83187CF6A684}"/>
              </a:ext>
            </a:extLst>
          </p:cNvPr>
          <p:cNvSpPr txBox="1"/>
          <p:nvPr/>
        </p:nvSpPr>
        <p:spPr>
          <a:xfrm>
            <a:off x="115163" y="1078300"/>
            <a:ext cx="4136516" cy="851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如果有和人事系統整合，就可以用公司的單一帳號、密碼登入。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AD48E325-93B1-5EF5-CB93-4A64C14B0981}"/>
              </a:ext>
            </a:extLst>
          </p:cNvPr>
          <p:cNvGrpSpPr/>
          <p:nvPr/>
        </p:nvGrpSpPr>
        <p:grpSpPr>
          <a:xfrm>
            <a:off x="3981476" y="718300"/>
            <a:ext cx="6707327" cy="5501640"/>
            <a:chOff x="3981476" y="718300"/>
            <a:chExt cx="6707327" cy="5501640"/>
          </a:xfrm>
        </p:grpSpPr>
        <p:pic>
          <p:nvPicPr>
            <p:cNvPr id="2" name="圖片 1">
              <a:extLst>
                <a:ext uri="{FF2B5EF4-FFF2-40B4-BE49-F238E27FC236}">
                  <a16:creationId xmlns:a16="http://schemas.microsoft.com/office/drawing/2014/main" id="{E65EFB81-44CA-4CF9-A144-19E25A70D5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00144" y="718300"/>
              <a:ext cx="3939540" cy="5501640"/>
            </a:xfrm>
            <a:prstGeom prst="rect">
              <a:avLst/>
            </a:prstGeom>
          </p:spPr>
        </p:pic>
        <p:grpSp>
          <p:nvGrpSpPr>
            <p:cNvPr id="29" name="群組 28">
              <a:extLst>
                <a:ext uri="{FF2B5EF4-FFF2-40B4-BE49-F238E27FC236}">
                  <a16:creationId xmlns:a16="http://schemas.microsoft.com/office/drawing/2014/main" id="{605D0D1D-F424-4634-9FD1-EEDB4E5065D8}"/>
                </a:ext>
              </a:extLst>
            </p:cNvPr>
            <p:cNvGrpSpPr/>
            <p:nvPr/>
          </p:nvGrpSpPr>
          <p:grpSpPr>
            <a:xfrm>
              <a:off x="3981476" y="2904500"/>
              <a:ext cx="1982164" cy="360000"/>
              <a:chOff x="8343167" y="342291"/>
              <a:chExt cx="2060846" cy="360000"/>
            </a:xfrm>
          </p:grpSpPr>
          <p:cxnSp>
            <p:nvCxnSpPr>
              <p:cNvPr id="30" name="直線單箭頭接點 29">
                <a:extLst>
                  <a:ext uri="{FF2B5EF4-FFF2-40B4-BE49-F238E27FC236}">
                    <a16:creationId xmlns:a16="http://schemas.microsoft.com/office/drawing/2014/main" id="{4FDA86F5-9992-4AF0-9302-A568D6642EB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482608" y="513755"/>
                <a:ext cx="921405" cy="188536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矩形: 圓角 32">
                <a:extLst>
                  <a:ext uri="{FF2B5EF4-FFF2-40B4-BE49-F238E27FC236}">
                    <a16:creationId xmlns:a16="http://schemas.microsoft.com/office/drawing/2014/main" id="{019D4F32-E93B-4255-BD0F-3C02288A1662}"/>
                  </a:ext>
                </a:extLst>
              </p:cNvPr>
              <p:cNvSpPr/>
              <p:nvPr/>
            </p:nvSpPr>
            <p:spPr>
              <a:xfrm>
                <a:off x="8343167" y="342291"/>
                <a:ext cx="1407336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保持登入</a:t>
                </a:r>
              </a:p>
            </p:txBody>
          </p:sp>
        </p:grpSp>
        <p:grpSp>
          <p:nvGrpSpPr>
            <p:cNvPr id="39" name="群組 38">
              <a:extLst>
                <a:ext uri="{FF2B5EF4-FFF2-40B4-BE49-F238E27FC236}">
                  <a16:creationId xmlns:a16="http://schemas.microsoft.com/office/drawing/2014/main" id="{BCDB6148-AEBC-48F6-9F1E-0546855EA456}"/>
                </a:ext>
              </a:extLst>
            </p:cNvPr>
            <p:cNvGrpSpPr/>
            <p:nvPr/>
          </p:nvGrpSpPr>
          <p:grpSpPr>
            <a:xfrm>
              <a:off x="5797321" y="4314800"/>
              <a:ext cx="4280465" cy="1001159"/>
              <a:chOff x="3742440" y="4743343"/>
              <a:chExt cx="4280465" cy="1001159"/>
            </a:xfrm>
          </p:grpSpPr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5FCAC1B1-BCD8-4C7A-9B82-C532A0515601}"/>
                  </a:ext>
                </a:extLst>
              </p:cNvPr>
              <p:cNvSpPr/>
              <p:nvPr/>
            </p:nvSpPr>
            <p:spPr>
              <a:xfrm>
                <a:off x="3742440" y="4743343"/>
                <a:ext cx="3306486" cy="100115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1" name="矩形: 圓角 40">
                <a:extLst>
                  <a:ext uri="{FF2B5EF4-FFF2-40B4-BE49-F238E27FC236}">
                    <a16:creationId xmlns:a16="http://schemas.microsoft.com/office/drawing/2014/main" id="{153AC141-9907-4A9A-B452-BD9307CF6C4E}"/>
                  </a:ext>
                </a:extLst>
              </p:cNvPr>
              <p:cNvSpPr/>
              <p:nvPr/>
            </p:nvSpPr>
            <p:spPr>
              <a:xfrm>
                <a:off x="6669300" y="5337423"/>
                <a:ext cx="1353605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登入說明</a:t>
                </a:r>
              </a:p>
            </p:txBody>
          </p:sp>
        </p:grpSp>
        <p:grpSp>
          <p:nvGrpSpPr>
            <p:cNvPr id="17" name="群組 16">
              <a:extLst>
                <a:ext uri="{FF2B5EF4-FFF2-40B4-BE49-F238E27FC236}">
                  <a16:creationId xmlns:a16="http://schemas.microsoft.com/office/drawing/2014/main" id="{3759379C-F2ED-4285-AD4F-D279C28E48EA}"/>
                </a:ext>
              </a:extLst>
            </p:cNvPr>
            <p:cNvGrpSpPr/>
            <p:nvPr/>
          </p:nvGrpSpPr>
          <p:grpSpPr>
            <a:xfrm>
              <a:off x="8358255" y="718300"/>
              <a:ext cx="2330548" cy="501356"/>
              <a:chOff x="10301026" y="262820"/>
              <a:chExt cx="2423058" cy="501356"/>
            </a:xfrm>
          </p:grpSpPr>
          <p:cxnSp>
            <p:nvCxnSpPr>
              <p:cNvPr id="18" name="直線單箭頭接點 17">
                <a:extLst>
                  <a:ext uri="{FF2B5EF4-FFF2-40B4-BE49-F238E27FC236}">
                    <a16:creationId xmlns:a16="http://schemas.microsoft.com/office/drawing/2014/main" id="{0ECA0359-A8FD-40E5-BCC8-3519F2BEA23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301026" y="522291"/>
                <a:ext cx="1015722" cy="241885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圓角 18">
                <a:extLst>
                  <a:ext uri="{FF2B5EF4-FFF2-40B4-BE49-F238E27FC236}">
                    <a16:creationId xmlns:a16="http://schemas.microsoft.com/office/drawing/2014/main" id="{CBFBDC12-F7B5-400F-8DEC-0A63665AF62B}"/>
                  </a:ext>
                </a:extLst>
              </p:cNvPr>
              <p:cNvSpPr/>
              <p:nvPr/>
            </p:nvSpPr>
            <p:spPr>
              <a:xfrm>
                <a:off x="11316748" y="262820"/>
                <a:ext cx="1407336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公司圖片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98892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標題 48">
            <a:extLst>
              <a:ext uri="{FF2B5EF4-FFF2-40B4-BE49-F238E27FC236}">
                <a16:creationId xmlns:a16="http://schemas.microsoft.com/office/drawing/2014/main" id="{D75E648E-B6E7-4870-8B4C-3FED3E729C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3103" y="210301"/>
            <a:ext cx="2192126" cy="507999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我的課程</a:t>
            </a: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B884BBCE-31EC-4F76-A55E-83187CF6A684}"/>
              </a:ext>
            </a:extLst>
          </p:cNvPr>
          <p:cNvSpPr txBox="1"/>
          <p:nvPr/>
        </p:nvSpPr>
        <p:spPr>
          <a:xfrm>
            <a:off x="115163" y="1078300"/>
            <a:ext cx="2109873" cy="38675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個人化學習首頁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學習數據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個人的學習總覽</a:t>
            </a:r>
            <a:b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進行中課程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自行報名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or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調訓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側欄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個人相關的功能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3DA7084-A771-3402-81FD-C7642AEE2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434" y="413657"/>
            <a:ext cx="8163463" cy="622445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59195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標題 48">
            <a:extLst>
              <a:ext uri="{FF2B5EF4-FFF2-40B4-BE49-F238E27FC236}">
                <a16:creationId xmlns:a16="http://schemas.microsoft.com/office/drawing/2014/main" id="{D75E648E-B6E7-4870-8B4C-3FED3E729C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3103" y="210301"/>
            <a:ext cx="2192126" cy="507999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最新課程</a:t>
            </a: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B884BBCE-31EC-4F76-A55E-83187CF6A684}"/>
              </a:ext>
            </a:extLst>
          </p:cNvPr>
          <p:cNvSpPr txBox="1"/>
          <p:nvPr/>
        </p:nvSpPr>
        <p:spPr>
          <a:xfrm>
            <a:off x="115163" y="1078300"/>
            <a:ext cx="3196777" cy="3559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列出您可以報名的課程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篩選條件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搜尋課程 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設定條件 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報名課程</a:t>
            </a:r>
            <a:b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點擊課程縮圖，就會看到課程資訊並提供報名。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0465A060-D85B-BB6B-F8EB-3EEC9366CB8C}"/>
              </a:ext>
            </a:extLst>
          </p:cNvPr>
          <p:cNvGrpSpPr/>
          <p:nvPr/>
        </p:nvGrpSpPr>
        <p:grpSpPr>
          <a:xfrm>
            <a:off x="3170967" y="0"/>
            <a:ext cx="9007970" cy="6864668"/>
            <a:chOff x="3170967" y="0"/>
            <a:chExt cx="9007970" cy="6864668"/>
          </a:xfrm>
        </p:grpSpPr>
        <p:pic>
          <p:nvPicPr>
            <p:cNvPr id="2" name="圖片 1">
              <a:extLst>
                <a:ext uri="{FF2B5EF4-FFF2-40B4-BE49-F238E27FC236}">
                  <a16:creationId xmlns:a16="http://schemas.microsoft.com/office/drawing/2014/main" id="{36FAFB87-B1D4-470C-8ACA-2869CA7CF8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70967" y="0"/>
              <a:ext cx="9007970" cy="6864668"/>
            </a:xfrm>
            <a:prstGeom prst="rect">
              <a:avLst/>
            </a:prstGeom>
          </p:spPr>
        </p:pic>
        <p:grpSp>
          <p:nvGrpSpPr>
            <p:cNvPr id="21" name="群組 20">
              <a:extLst>
                <a:ext uri="{FF2B5EF4-FFF2-40B4-BE49-F238E27FC236}">
                  <a16:creationId xmlns:a16="http://schemas.microsoft.com/office/drawing/2014/main" id="{9E840F43-D719-41E2-82C6-9C11D1A9F03C}"/>
                </a:ext>
              </a:extLst>
            </p:cNvPr>
            <p:cNvGrpSpPr/>
            <p:nvPr/>
          </p:nvGrpSpPr>
          <p:grpSpPr>
            <a:xfrm>
              <a:off x="7186613" y="2276061"/>
              <a:ext cx="2118092" cy="442620"/>
              <a:chOff x="8598898" y="-819138"/>
              <a:chExt cx="2118092" cy="442620"/>
            </a:xfrm>
          </p:grpSpPr>
          <p:cxnSp>
            <p:nvCxnSpPr>
              <p:cNvPr id="22" name="直線單箭頭接點 21">
                <a:extLst>
                  <a:ext uri="{FF2B5EF4-FFF2-40B4-BE49-F238E27FC236}">
                    <a16:creationId xmlns:a16="http://schemas.microsoft.com/office/drawing/2014/main" id="{BD4E1A31-B0ED-42AE-BF5F-029397D7AF9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598898" y="-639138"/>
                <a:ext cx="1886266" cy="262620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矩形: 圓角 27">
                <a:extLst>
                  <a:ext uri="{FF2B5EF4-FFF2-40B4-BE49-F238E27FC236}">
                    <a16:creationId xmlns:a16="http://schemas.microsoft.com/office/drawing/2014/main" id="{9CB0D555-2647-4AB1-8D72-D211650A3C28}"/>
                  </a:ext>
                </a:extLst>
              </p:cNvPr>
              <p:cNvSpPr/>
              <p:nvPr/>
            </p:nvSpPr>
            <p:spPr>
              <a:xfrm>
                <a:off x="9886756" y="-819138"/>
                <a:ext cx="830234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說明</a:t>
                </a:r>
              </a:p>
            </p:txBody>
          </p:sp>
        </p:grpSp>
        <p:grpSp>
          <p:nvGrpSpPr>
            <p:cNvPr id="39" name="群組 38">
              <a:extLst>
                <a:ext uri="{FF2B5EF4-FFF2-40B4-BE49-F238E27FC236}">
                  <a16:creationId xmlns:a16="http://schemas.microsoft.com/office/drawing/2014/main" id="{BCDB6148-AEBC-48F6-9F1E-0546855EA456}"/>
                </a:ext>
              </a:extLst>
            </p:cNvPr>
            <p:cNvGrpSpPr/>
            <p:nvPr/>
          </p:nvGrpSpPr>
          <p:grpSpPr>
            <a:xfrm>
              <a:off x="5672277" y="2538681"/>
              <a:ext cx="6404560" cy="745961"/>
              <a:chOff x="3752488" y="4481047"/>
              <a:chExt cx="6404560" cy="745961"/>
            </a:xfrm>
          </p:grpSpPr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5FCAC1B1-BCD8-4C7A-9B82-C532A0515601}"/>
                  </a:ext>
                </a:extLst>
              </p:cNvPr>
              <p:cNvSpPr/>
              <p:nvPr/>
            </p:nvSpPr>
            <p:spPr>
              <a:xfrm>
                <a:off x="3752488" y="4783535"/>
                <a:ext cx="6201679" cy="443473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1" name="矩形: 圓角 40">
                <a:extLst>
                  <a:ext uri="{FF2B5EF4-FFF2-40B4-BE49-F238E27FC236}">
                    <a16:creationId xmlns:a16="http://schemas.microsoft.com/office/drawing/2014/main" id="{153AC141-9907-4A9A-B452-BD9307CF6C4E}"/>
                  </a:ext>
                </a:extLst>
              </p:cNvPr>
              <p:cNvSpPr/>
              <p:nvPr/>
            </p:nvSpPr>
            <p:spPr>
              <a:xfrm>
                <a:off x="8803443" y="4481047"/>
                <a:ext cx="1353605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篩選條件</a:t>
                </a:r>
              </a:p>
            </p:txBody>
          </p:sp>
        </p:grpSp>
        <p:grpSp>
          <p:nvGrpSpPr>
            <p:cNvPr id="17" name="群組 16">
              <a:extLst>
                <a:ext uri="{FF2B5EF4-FFF2-40B4-BE49-F238E27FC236}">
                  <a16:creationId xmlns:a16="http://schemas.microsoft.com/office/drawing/2014/main" id="{4D04659F-638D-499F-B88F-5855D85BC599}"/>
                </a:ext>
              </a:extLst>
            </p:cNvPr>
            <p:cNvGrpSpPr/>
            <p:nvPr/>
          </p:nvGrpSpPr>
          <p:grpSpPr>
            <a:xfrm>
              <a:off x="3906527" y="4833652"/>
              <a:ext cx="1893337" cy="1098771"/>
              <a:chOff x="7556633" y="561703"/>
              <a:chExt cx="1893337" cy="1098771"/>
            </a:xfrm>
          </p:grpSpPr>
          <p:cxnSp>
            <p:nvCxnSpPr>
              <p:cNvPr id="18" name="直線單箭頭接點 17">
                <a:extLst>
                  <a:ext uri="{FF2B5EF4-FFF2-40B4-BE49-F238E27FC236}">
                    <a16:creationId xmlns:a16="http://schemas.microsoft.com/office/drawing/2014/main" id="{41B03519-82C9-4A42-981B-0E575C27E4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98175" y="1144240"/>
                <a:ext cx="851795" cy="329726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圓角 18">
                <a:extLst>
                  <a:ext uri="{FF2B5EF4-FFF2-40B4-BE49-F238E27FC236}">
                    <a16:creationId xmlns:a16="http://schemas.microsoft.com/office/drawing/2014/main" id="{61A81C5D-4019-448D-9761-B78C8AD893A4}"/>
                  </a:ext>
                </a:extLst>
              </p:cNvPr>
              <p:cNvSpPr/>
              <p:nvPr/>
            </p:nvSpPr>
            <p:spPr>
              <a:xfrm>
                <a:off x="7556633" y="561703"/>
                <a:ext cx="1346038" cy="1098771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課程資訊 </a:t>
                </a:r>
                <a:r>
                  <a:rPr lang="en-US" altLang="zh-TW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&amp;</a:t>
                </a:r>
              </a:p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報名</a:t>
                </a:r>
              </a:p>
            </p:txBody>
          </p:sp>
        </p:grpSp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A8D70A79-C8F8-2390-7A23-19EF5F875D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13142" y="2300288"/>
              <a:ext cx="869383" cy="2116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63969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8DF56-A43E-72A2-3C2B-B188E138C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B10C774-DE65-62EA-1462-78B9500ACA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2634" y="3808971"/>
            <a:ext cx="4399959" cy="218010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67E89DBA-FA8C-F10C-FD24-FE6DDDB0C77E}"/>
              </a:ext>
            </a:extLst>
          </p:cNvPr>
          <p:cNvGrpSpPr/>
          <p:nvPr/>
        </p:nvGrpSpPr>
        <p:grpSpPr>
          <a:xfrm>
            <a:off x="5652833" y="360230"/>
            <a:ext cx="6167023" cy="6137539"/>
            <a:chOff x="5652833" y="360230"/>
            <a:chExt cx="6167023" cy="6137539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82810D20-5378-A418-D02B-9A433ACFF2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52833" y="360230"/>
              <a:ext cx="6167023" cy="6137539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E05D3B99-BB7D-8794-C120-C3EE83C81B34}"/>
                </a:ext>
              </a:extLst>
            </p:cNvPr>
            <p:cNvGrpSpPr/>
            <p:nvPr/>
          </p:nvGrpSpPr>
          <p:grpSpPr>
            <a:xfrm>
              <a:off x="7221521" y="2068972"/>
              <a:ext cx="2349686" cy="576064"/>
              <a:chOff x="6364452" y="2037193"/>
              <a:chExt cx="2349686" cy="576064"/>
            </a:xfrm>
          </p:grpSpPr>
          <p:cxnSp>
            <p:nvCxnSpPr>
              <p:cNvPr id="6" name="直線單箭頭接點 5">
                <a:extLst>
                  <a:ext uri="{FF2B5EF4-FFF2-40B4-BE49-F238E27FC236}">
                    <a16:creationId xmlns:a16="http://schemas.microsoft.com/office/drawing/2014/main" id="{F6AFC6C2-39FA-A714-7756-72F5E509BC01}"/>
                  </a:ext>
                </a:extLst>
              </p:cNvPr>
              <p:cNvCxnSpPr>
                <a:cxnSpLocks/>
                <a:stCxn id="7" idx="1"/>
              </p:cNvCxnSpPr>
              <p:nvPr/>
            </p:nvCxnSpPr>
            <p:spPr>
              <a:xfrm flipH="1">
                <a:off x="6364452" y="2325225"/>
                <a:ext cx="1105028" cy="98757"/>
              </a:xfrm>
              <a:prstGeom prst="straightConnector1">
                <a:avLst/>
              </a:prstGeom>
              <a:ln w="1905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圓角矩形 8">
                <a:extLst>
                  <a:ext uri="{FF2B5EF4-FFF2-40B4-BE49-F238E27FC236}">
                    <a16:creationId xmlns:a16="http://schemas.microsoft.com/office/drawing/2014/main" id="{0E21F909-51B0-0486-F97E-026190EB0A45}"/>
                  </a:ext>
                </a:extLst>
              </p:cNvPr>
              <p:cNvSpPr/>
              <p:nvPr/>
            </p:nvSpPr>
            <p:spPr>
              <a:xfrm>
                <a:off x="7469480" y="2037193"/>
                <a:ext cx="1244658" cy="576064"/>
              </a:xfrm>
              <a:prstGeom prst="roundRect">
                <a:avLst>
                  <a:gd name="adj" fmla="val 14634"/>
                </a:avLst>
              </a:prstGeom>
              <a:solidFill>
                <a:srgbClr val="00B0F0"/>
              </a:solidFill>
              <a:ln w="19050"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4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條件</a:t>
                </a:r>
                <a:r>
                  <a:rPr lang="en-US" altLang="zh-TW" sz="14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(1)</a:t>
                </a:r>
              </a:p>
              <a:p>
                <a:pPr algn="ctr"/>
                <a:r>
                  <a:rPr lang="zh-TW" altLang="en-US" sz="14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總稽核值</a:t>
                </a:r>
                <a:endParaRPr lang="en-US" altLang="zh-TW" sz="14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740FC61E-BC37-605B-CBC1-070ADB0F1D86}"/>
                </a:ext>
              </a:extLst>
            </p:cNvPr>
            <p:cNvGrpSpPr/>
            <p:nvPr/>
          </p:nvGrpSpPr>
          <p:grpSpPr>
            <a:xfrm>
              <a:off x="9397249" y="2714945"/>
              <a:ext cx="1829739" cy="822209"/>
              <a:chOff x="9395654" y="2981152"/>
              <a:chExt cx="1829739" cy="822209"/>
            </a:xfrm>
          </p:grpSpPr>
          <p:cxnSp>
            <p:nvCxnSpPr>
              <p:cNvPr id="9" name="直線單箭頭接點 8">
                <a:extLst>
                  <a:ext uri="{FF2B5EF4-FFF2-40B4-BE49-F238E27FC236}">
                    <a16:creationId xmlns:a16="http://schemas.microsoft.com/office/drawing/2014/main" id="{14612D0D-4D1F-7300-B2B9-5ECA3774F2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10524" y="3343589"/>
                <a:ext cx="0" cy="459772"/>
              </a:xfrm>
              <a:prstGeom prst="straightConnector1">
                <a:avLst/>
              </a:prstGeom>
              <a:ln w="1905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圓角矩形 8">
                <a:extLst>
                  <a:ext uri="{FF2B5EF4-FFF2-40B4-BE49-F238E27FC236}">
                    <a16:creationId xmlns:a16="http://schemas.microsoft.com/office/drawing/2014/main" id="{27AACF3C-2E91-8093-1DFC-99CA3FC88DFD}"/>
                  </a:ext>
                </a:extLst>
              </p:cNvPr>
              <p:cNvSpPr/>
              <p:nvPr/>
            </p:nvSpPr>
            <p:spPr>
              <a:xfrm>
                <a:off x="9395654" y="2981152"/>
                <a:ext cx="1829739" cy="576064"/>
              </a:xfrm>
              <a:prstGeom prst="roundRect">
                <a:avLst>
                  <a:gd name="adj" fmla="val 14634"/>
                </a:avLst>
              </a:prstGeom>
              <a:solidFill>
                <a:srgbClr val="00B0F0"/>
              </a:solidFill>
              <a:ln w="19050"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4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條件</a:t>
                </a:r>
                <a:r>
                  <a:rPr lang="en-US" altLang="zh-TW" sz="14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(2) ~ </a:t>
                </a:r>
                <a:r>
                  <a:rPr lang="zh-TW" altLang="en-US" sz="14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必修</a:t>
                </a:r>
                <a:endParaRPr lang="en-US" altLang="zh-TW" sz="14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zh-TW" altLang="en-US" sz="14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各類別的最低要求</a:t>
                </a:r>
                <a:endParaRPr lang="en-US" altLang="zh-TW" sz="14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1" name="語音泡泡: 圓角矩形 10">
              <a:extLst>
                <a:ext uri="{FF2B5EF4-FFF2-40B4-BE49-F238E27FC236}">
                  <a16:creationId xmlns:a16="http://schemas.microsoft.com/office/drawing/2014/main" id="{146A4361-AAAA-25B2-1F9F-6DE872690D55}"/>
                </a:ext>
              </a:extLst>
            </p:cNvPr>
            <p:cNvSpPr/>
            <p:nvPr/>
          </p:nvSpPr>
          <p:spPr>
            <a:xfrm>
              <a:off x="7757400" y="1636665"/>
              <a:ext cx="790580" cy="376238"/>
            </a:xfrm>
            <a:prstGeom prst="wedgeRoundRectCallout">
              <a:avLst>
                <a:gd name="adj1" fmla="val -29030"/>
                <a:gd name="adj2" fmla="val 75000"/>
                <a:gd name="adj3" fmla="val 16667"/>
              </a:avLst>
            </a:prstGeom>
            <a:solidFill>
              <a:srgbClr val="FF6000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期間</a:t>
              </a:r>
            </a:p>
          </p:txBody>
        </p:sp>
        <p:sp>
          <p:nvSpPr>
            <p:cNvPr id="12" name="語音泡泡: 圓角矩形 11">
              <a:extLst>
                <a:ext uri="{FF2B5EF4-FFF2-40B4-BE49-F238E27FC236}">
                  <a16:creationId xmlns:a16="http://schemas.microsoft.com/office/drawing/2014/main" id="{B6083C72-52DD-DFCB-D1AD-C94D7F87CD91}"/>
                </a:ext>
              </a:extLst>
            </p:cNvPr>
            <p:cNvSpPr/>
            <p:nvPr/>
          </p:nvSpPr>
          <p:spPr>
            <a:xfrm>
              <a:off x="7872218" y="2937931"/>
              <a:ext cx="790580" cy="376238"/>
            </a:xfrm>
            <a:prstGeom prst="wedgeRoundRectCallout">
              <a:avLst>
                <a:gd name="adj1" fmla="val -58706"/>
                <a:gd name="adj2" fmla="val -28931"/>
                <a:gd name="adj3" fmla="val 16667"/>
              </a:avLst>
            </a:prstGeom>
            <a:solidFill>
              <a:srgbClr val="FF6000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哪些人</a:t>
              </a:r>
            </a:p>
          </p:txBody>
        </p:sp>
      </p:grp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0E0DC575-2287-E516-73E3-5B761CA18397}"/>
              </a:ext>
            </a:extLst>
          </p:cNvPr>
          <p:cNvCxnSpPr/>
          <p:nvPr/>
        </p:nvCxnSpPr>
        <p:spPr bwMode="auto">
          <a:xfrm flipV="1">
            <a:off x="3835158" y="868920"/>
            <a:ext cx="2141705" cy="333148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標題 48">
            <a:extLst>
              <a:ext uri="{FF2B5EF4-FFF2-40B4-BE49-F238E27FC236}">
                <a16:creationId xmlns:a16="http://schemas.microsoft.com/office/drawing/2014/main" id="{255B04C5-B307-EF33-A43B-072F8BB267A4}"/>
              </a:ext>
            </a:extLst>
          </p:cNvPr>
          <p:cNvSpPr txBox="1">
            <a:spLocks/>
          </p:cNvSpPr>
          <p:nvPr/>
        </p:nvSpPr>
        <p:spPr>
          <a:xfrm>
            <a:off x="453103" y="210301"/>
            <a:ext cx="2192126" cy="5079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我的學程 </a:t>
            </a:r>
            <a:r>
              <a:rPr lang="en-US" altLang="zh-TW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待完成</a:t>
            </a:r>
            <a:r>
              <a:rPr lang="en-US" altLang="zh-TW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Google Shape;5910;p54">
            <a:extLst>
              <a:ext uri="{FF2B5EF4-FFF2-40B4-BE49-F238E27FC236}">
                <a16:creationId xmlns:a16="http://schemas.microsoft.com/office/drawing/2014/main" id="{BD7F9091-FA0C-64D5-AB58-23D880C167DB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A80C9080-0582-0E92-9CAA-36598EB18C92}"/>
              </a:ext>
            </a:extLst>
          </p:cNvPr>
          <p:cNvSpPr txBox="1"/>
          <p:nvPr/>
        </p:nvSpPr>
        <p:spPr>
          <a:xfrm>
            <a:off x="372144" y="1377430"/>
            <a:ext cx="2698175" cy="16516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詳細的課程規劃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課程類別必修要求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已完成時數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完成度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11071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B29A6-BCAA-EA99-D2ED-4C9F762B5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48">
            <a:extLst>
              <a:ext uri="{FF2B5EF4-FFF2-40B4-BE49-F238E27FC236}">
                <a16:creationId xmlns:a16="http://schemas.microsoft.com/office/drawing/2014/main" id="{5C4B5FB0-E33C-033F-2DCB-366B1B911FD4}"/>
              </a:ext>
            </a:extLst>
          </p:cNvPr>
          <p:cNvSpPr txBox="1">
            <a:spLocks/>
          </p:cNvSpPr>
          <p:nvPr/>
        </p:nvSpPr>
        <p:spPr>
          <a:xfrm>
            <a:off x="453103" y="210301"/>
            <a:ext cx="2192126" cy="5079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我的學程 </a:t>
            </a:r>
            <a:r>
              <a:rPr lang="en-US" altLang="zh-TW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待完成</a:t>
            </a:r>
            <a:r>
              <a:rPr lang="en-US" altLang="zh-TW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Google Shape;5910;p54">
            <a:extLst>
              <a:ext uri="{FF2B5EF4-FFF2-40B4-BE49-F238E27FC236}">
                <a16:creationId xmlns:a16="http://schemas.microsoft.com/office/drawing/2014/main" id="{FA41C1B0-2277-353B-85A8-F3BACA4EAD51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C45C7794-4AE8-B0C5-DA6E-73F81D910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8884" y="340299"/>
            <a:ext cx="6674317" cy="624882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2D019A6B-73DB-4572-CB9F-C95783EC1087}"/>
              </a:ext>
            </a:extLst>
          </p:cNvPr>
          <p:cNvSpPr txBox="1"/>
          <p:nvPr/>
        </p:nvSpPr>
        <p:spPr>
          <a:xfrm>
            <a:off x="453103" y="1909397"/>
            <a:ext cx="3339535" cy="1166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點「類別名稱」的連結，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就能看到該類別目前還可以報名的課程清單。</a:t>
            </a:r>
          </a:p>
        </p:txBody>
      </p:sp>
    </p:spTree>
    <p:extLst>
      <p:ext uri="{BB962C8B-B14F-4D97-AF65-F5344CB8AC3E}">
        <p14:creationId xmlns:p14="http://schemas.microsoft.com/office/powerpoint/2010/main" val="74121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F59D1-3AFE-C432-F8F8-E3DE399D2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48">
            <a:extLst>
              <a:ext uri="{FF2B5EF4-FFF2-40B4-BE49-F238E27FC236}">
                <a16:creationId xmlns:a16="http://schemas.microsoft.com/office/drawing/2014/main" id="{77B03385-28FA-4117-D95B-CB697658F705}"/>
              </a:ext>
            </a:extLst>
          </p:cNvPr>
          <p:cNvSpPr txBox="1">
            <a:spLocks/>
          </p:cNvSpPr>
          <p:nvPr/>
        </p:nvSpPr>
        <p:spPr>
          <a:xfrm>
            <a:off x="464978" y="210301"/>
            <a:ext cx="2192126" cy="5079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進入課程</a:t>
            </a:r>
          </a:p>
        </p:txBody>
      </p:sp>
      <p:sp>
        <p:nvSpPr>
          <p:cNvPr id="15" name="Google Shape;5910;p54">
            <a:extLst>
              <a:ext uri="{FF2B5EF4-FFF2-40B4-BE49-F238E27FC236}">
                <a16:creationId xmlns:a16="http://schemas.microsoft.com/office/drawing/2014/main" id="{345498A3-2139-5D94-3286-5C11E4564EF1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D3B4C571-DE2C-FEA2-894B-C63166C997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441" y="280924"/>
            <a:ext cx="7600206" cy="626242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5B8BB1D-465F-D0ED-79DF-FE99F9FE6C07}"/>
              </a:ext>
            </a:extLst>
          </p:cNvPr>
          <p:cNvSpPr txBox="1"/>
          <p:nvPr/>
        </p:nvSpPr>
        <p:spPr>
          <a:xfrm>
            <a:off x="369979" y="1375008"/>
            <a:ext cx="3339535" cy="2344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[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入口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課程中心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待修課程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點擊課程名稱連結，就可以進入課程中。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95011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標題 48">
            <a:extLst>
              <a:ext uri="{FF2B5EF4-FFF2-40B4-BE49-F238E27FC236}">
                <a16:creationId xmlns:a16="http://schemas.microsoft.com/office/drawing/2014/main" id="{D75E648E-B6E7-4870-8B4C-3FED3E729C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3103" y="210301"/>
            <a:ext cx="2192126" cy="507999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課程內容</a:t>
            </a: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28DC3474-91DF-BF9F-BB28-7AB5E0AE92C6}"/>
              </a:ext>
            </a:extLst>
          </p:cNvPr>
          <p:cNvGrpSpPr/>
          <p:nvPr/>
        </p:nvGrpSpPr>
        <p:grpSpPr>
          <a:xfrm>
            <a:off x="735500" y="1189666"/>
            <a:ext cx="10296677" cy="5244786"/>
            <a:chOff x="1115511" y="1189666"/>
            <a:chExt cx="8699175" cy="4431071"/>
          </a:xfrm>
        </p:grpSpPr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612B514E-34B6-4A6A-9891-3627375D88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15511" y="1189666"/>
              <a:ext cx="8699175" cy="4390377"/>
            </a:xfrm>
            <a:prstGeom prst="rect">
              <a:avLst/>
            </a:prstGeom>
          </p:spPr>
        </p:pic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153AC141-9907-4A9A-B452-BD9307CF6C4E}"/>
                </a:ext>
              </a:extLst>
            </p:cNvPr>
            <p:cNvSpPr/>
            <p:nvPr/>
          </p:nvSpPr>
          <p:spPr>
            <a:xfrm>
              <a:off x="6700727" y="2752713"/>
              <a:ext cx="1256743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通過條件</a:t>
              </a:r>
            </a:p>
          </p:txBody>
        </p:sp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165416C5-3BE2-462B-908A-CA15D3311AEF}"/>
                </a:ext>
              </a:extLst>
            </p:cNvPr>
            <p:cNvGrpSpPr/>
            <p:nvPr/>
          </p:nvGrpSpPr>
          <p:grpSpPr>
            <a:xfrm>
              <a:off x="4105611" y="5043447"/>
              <a:ext cx="2063243" cy="577290"/>
              <a:chOff x="9925883" y="-480187"/>
              <a:chExt cx="2063243" cy="577290"/>
            </a:xfrm>
          </p:grpSpPr>
          <p:cxnSp>
            <p:nvCxnSpPr>
              <p:cNvPr id="25" name="直線單箭頭接點 24">
                <a:extLst>
                  <a:ext uri="{FF2B5EF4-FFF2-40B4-BE49-F238E27FC236}">
                    <a16:creationId xmlns:a16="http://schemas.microsoft.com/office/drawing/2014/main" id="{42AF0D04-BA89-41D0-AEAF-9FC4C779C16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139369" y="-480187"/>
                <a:ext cx="849757" cy="397290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矩形: 圓角 25">
                <a:extLst>
                  <a:ext uri="{FF2B5EF4-FFF2-40B4-BE49-F238E27FC236}">
                    <a16:creationId xmlns:a16="http://schemas.microsoft.com/office/drawing/2014/main" id="{CED6FB8C-74AC-4D0B-B839-28D30DEBD1BA}"/>
                  </a:ext>
                </a:extLst>
              </p:cNvPr>
              <p:cNvSpPr/>
              <p:nvPr/>
            </p:nvSpPr>
            <p:spPr>
              <a:xfrm>
                <a:off x="9925883" y="-262897"/>
                <a:ext cx="1353605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完成狀態</a:t>
                </a:r>
              </a:p>
            </p:txBody>
          </p:sp>
        </p:grpSp>
        <p:cxnSp>
          <p:nvCxnSpPr>
            <p:cNvPr id="29" name="直線單箭頭接點 28">
              <a:extLst>
                <a:ext uri="{FF2B5EF4-FFF2-40B4-BE49-F238E27FC236}">
                  <a16:creationId xmlns:a16="http://schemas.microsoft.com/office/drawing/2014/main" id="{49F4FB47-BB76-42B7-AFB1-2E4DD5ACA84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800371" y="2932713"/>
              <a:ext cx="348854" cy="421414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4370C903-4EC4-18E1-ADB8-8F7CF6AC26B1}"/>
              </a:ext>
            </a:extLst>
          </p:cNvPr>
          <p:cNvCxnSpPr>
            <a:cxnSpLocks/>
          </p:cNvCxnSpPr>
          <p:nvPr/>
        </p:nvCxnSpPr>
        <p:spPr>
          <a:xfrm flipH="1" flipV="1">
            <a:off x="10629382" y="4269228"/>
            <a:ext cx="412320" cy="284409"/>
          </a:xfrm>
          <a:prstGeom prst="straightConnector1">
            <a:avLst/>
          </a:prstGeom>
          <a:ln w="28575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26F685D4-9DBF-CD14-C805-1098DDC3CCDC}"/>
              </a:ext>
            </a:extLst>
          </p:cNvPr>
          <p:cNvSpPr/>
          <p:nvPr/>
        </p:nvSpPr>
        <p:spPr>
          <a:xfrm>
            <a:off x="10612837" y="4563162"/>
            <a:ext cx="1326558" cy="426110"/>
          </a:xfrm>
          <a:prstGeom prst="roundRect">
            <a:avLst/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學習狀態</a:t>
            </a:r>
          </a:p>
        </p:txBody>
      </p:sp>
    </p:spTree>
    <p:extLst>
      <p:ext uri="{BB962C8B-B14F-4D97-AF65-F5344CB8AC3E}">
        <p14:creationId xmlns:p14="http://schemas.microsoft.com/office/powerpoint/2010/main" val="3156752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D70FE-5C69-F96B-C1E6-A1720C987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標題 48">
            <a:extLst>
              <a:ext uri="{FF2B5EF4-FFF2-40B4-BE49-F238E27FC236}">
                <a16:creationId xmlns:a16="http://schemas.microsoft.com/office/drawing/2014/main" id="{9904CE1D-8DBB-588B-E9FD-0B821D41E68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3103" y="210301"/>
            <a:ext cx="2192126" cy="507999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上課簽到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實體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CA31BD96-5E3D-5AB4-A660-9AE78964E876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A76F29DE-0C13-A6CF-E0F1-DE1D528DE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" y="3187699"/>
            <a:ext cx="5235774" cy="299720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EEA0A568-CD35-AA53-D8F3-7AD3DBBCD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6152" y="518773"/>
            <a:ext cx="4629347" cy="5666128"/>
          </a:xfrm>
          <a:prstGeom prst="rect">
            <a:avLst/>
          </a:prstGeom>
        </p:spPr>
      </p:pic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095755B1-413E-13FD-BEDE-62EE7A13BC8E}"/>
              </a:ext>
            </a:extLst>
          </p:cNvPr>
          <p:cNvCxnSpPr/>
          <p:nvPr/>
        </p:nvCxnSpPr>
        <p:spPr bwMode="auto">
          <a:xfrm flipV="1">
            <a:off x="2755900" y="2832100"/>
            <a:ext cx="3340100" cy="13716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70516ECC-FF7A-6B76-943A-8D7B9730EA08}"/>
              </a:ext>
            </a:extLst>
          </p:cNvPr>
          <p:cNvSpPr txBox="1"/>
          <p:nvPr/>
        </p:nvSpPr>
        <p:spPr>
          <a:xfrm>
            <a:off x="600075" y="1477056"/>
            <a:ext cx="3698448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學員用手機掃描課程簽到 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QR code</a:t>
            </a: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就可以快速完成簽到。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74766414"/>
      </p:ext>
    </p:extLst>
  </p:cSld>
  <p:clrMapOvr>
    <a:masterClrMapping/>
  </p:clrMapOvr>
</p:sld>
</file>

<file path=ppt/theme/theme1.xml><?xml version="1.0" encoding="utf-8"?>
<a:theme xmlns:a="http://schemas.openxmlformats.org/drawingml/2006/main" name="佈景主題1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佈景主題1" id="{526A4BEB-3C67-4BAB-A920-806E6068DCAD}" vid="{AB49F579-47DE-424D-B08A-891B548CAA3F}"/>
    </a:ext>
  </a:extLst>
</a:theme>
</file>

<file path=ppt/theme/theme2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全真粗黑體"/>
        <a:cs typeface="新細明體"/>
      </a:majorFont>
      <a:minorFont>
        <a:latin typeface="Verdana"/>
        <a:ea typeface="全真中黑體"/>
        <a:cs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76200" cap="flat" cmpd="sng" algn="ctr">
          <a:solidFill>
            <a:schemeClr val="tx1"/>
          </a:solidFill>
          <a:prstDash val="solid"/>
          <a:round/>
          <a:headEnd type="none" w="med" len="med"/>
          <a:tailEnd type="arrow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全真粗黑體" pitchFamily="49" charset="-120"/>
          </a:defRPr>
        </a:defPPr>
      </a:lstStyle>
    </a:spDef>
    <a:lnDef>
      <a:spPr bwMode="auto">
        <a:solidFill>
          <a:schemeClr val="accent1"/>
        </a:solidFill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triangle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佈景主題1</Template>
  <TotalTime>6156</TotalTime>
  <Words>368</Words>
  <Application>Microsoft Office PowerPoint</Application>
  <PresentationFormat>寬螢幕</PresentationFormat>
  <Paragraphs>98</Paragraphs>
  <Slides>19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19</vt:i4>
      </vt:variant>
    </vt:vector>
  </HeadingPairs>
  <TitlesOfParts>
    <vt:vector size="29" baseType="lpstr">
      <vt:lpstr>Arvo</vt:lpstr>
      <vt:lpstr>微軟正黑體</vt:lpstr>
      <vt:lpstr>Arial</vt:lpstr>
      <vt:lpstr>Calibri</vt:lpstr>
      <vt:lpstr>Roboto Condensed</vt:lpstr>
      <vt:lpstr>Roboto Condensed Light</vt:lpstr>
      <vt:lpstr>Verdana</vt:lpstr>
      <vt:lpstr>Wingdings</vt:lpstr>
      <vt:lpstr>佈景主題1</vt:lpstr>
      <vt:lpstr>Eclipse</vt:lpstr>
      <vt:lpstr>tms+ 線上學習 ～ 就是這麼簡單!</vt:lpstr>
      <vt:lpstr>登入系統</vt:lpstr>
      <vt:lpstr>我的課程</vt:lpstr>
      <vt:lpstr>最新課程</vt:lpstr>
      <vt:lpstr>PowerPoint 簡報</vt:lpstr>
      <vt:lpstr>PowerPoint 簡報</vt:lpstr>
      <vt:lpstr>PowerPoint 簡報</vt:lpstr>
      <vt:lpstr>課程內容</vt:lpstr>
      <vt:lpstr>上課簽到 (實體)</vt:lpstr>
      <vt:lpstr>觀看影片</vt:lpstr>
      <vt:lpstr>做測驗</vt:lpstr>
      <vt:lpstr>做測驗</vt:lpstr>
      <vt:lpstr>取得證書</vt:lpstr>
      <vt:lpstr>查看學習紀錄</vt:lpstr>
      <vt:lpstr>PowerPoint 簡報</vt:lpstr>
      <vt:lpstr>PowerPoint 簡報</vt:lpstr>
      <vt:lpstr>PowerPoint 簡報</vt:lpstr>
      <vt:lpstr>PowerPoint 簡報</vt:lpstr>
      <vt:lpstr>tms+ 線上學習 ～ 就是這麼簡單!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游婷芳-AOR</dc:creator>
  <cp:lastModifiedBy>翊淳 廖</cp:lastModifiedBy>
  <cp:revision>282</cp:revision>
  <dcterms:created xsi:type="dcterms:W3CDTF">2019-08-30T07:19:26Z</dcterms:created>
  <dcterms:modified xsi:type="dcterms:W3CDTF">2026-07-27T07:47:40Z</dcterms:modified>
</cp:coreProperties>
</file>