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4" r:id="rId3"/>
    <p:sldId id="275" r:id="rId4"/>
    <p:sldId id="276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6" r:id="rId13"/>
    <p:sldId id="285" r:id="rId14"/>
    <p:sldId id="277" r:id="rId15"/>
    <p:sldId id="273" r:id="rId16"/>
    <p:sldId id="272" r:id="rId17"/>
    <p:sldId id="269" r:id="rId18"/>
    <p:sldId id="270" r:id="rId19"/>
    <p:sldId id="262" r:id="rId20"/>
    <p:sldId id="263" r:id="rId21"/>
    <p:sldId id="264" r:id="rId22"/>
    <p:sldId id="265" r:id="rId23"/>
    <p:sldId id="266" r:id="rId24"/>
    <p:sldId id="268" r:id="rId2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264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3E41ECC-9393-4E3E-9A28-66E3E1735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7F5C982-6B0A-4C8C-B7E6-E8C6932CE6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E02E863-5986-46AA-97F0-2973163D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C9BAB-9EBE-479D-A7F4-9D0503A8C8EF}" type="datetimeFigureOut">
              <a:rPr lang="zh-TW" altLang="en-US" smtClean="0"/>
              <a:t>2020/11/7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78E51F0-9576-41FA-AAD6-566E5E6BD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C2B08D8-92C4-4547-AD85-8B085C1BE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EA863-FE4A-4B77-9F0E-D4F745B963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4555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F5F115-B445-4158-988E-1AFB7E719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5C3A78C3-E4B1-4E7B-B5C0-7FA67527DB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301EDEC-9AD4-4095-9E04-C9812E0FC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C9BAB-9EBE-479D-A7F4-9D0503A8C8EF}" type="datetimeFigureOut">
              <a:rPr lang="zh-TW" altLang="en-US" smtClean="0"/>
              <a:t>2020/11/7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63681F1-349A-4E05-A96F-40B634051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336BF5A-CE15-4B9B-A983-B4AB393BD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EA863-FE4A-4B77-9F0E-D4F745B963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7646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CAB623D9-9EA9-4AD4-A687-DA17DE57B9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4A46E06-CFBF-41FB-922E-04317C1E23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39289E2-D857-482E-8FA0-A6BD68219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C9BAB-9EBE-479D-A7F4-9D0503A8C8EF}" type="datetimeFigureOut">
              <a:rPr lang="zh-TW" altLang="en-US" smtClean="0"/>
              <a:t>2020/11/7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9F2F946-05EF-4F71-B1D1-472FF3AE4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B20AAAC-8961-4DD9-ACE3-FC5EB7117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EA863-FE4A-4B77-9F0E-D4F745B963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585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D1DCA84-F001-4DEA-B004-A008834D6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2114A26-0705-47CF-B651-0C63550695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C0EDAD9-6A94-4205-9167-CBE6AC42E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C9BAB-9EBE-479D-A7F4-9D0503A8C8EF}" type="datetimeFigureOut">
              <a:rPr lang="zh-TW" altLang="en-US" smtClean="0"/>
              <a:t>2020/11/7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2BA3568-B726-4460-963D-8DB06ABA2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F452342-B57D-4747-95CF-0031DC0A0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EA863-FE4A-4B77-9F0E-D4F745B963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5281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CB6E429-112E-48EF-8E1C-4D6F77ED0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A268823-E07F-4C76-AF88-7FF650BC7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53A59BF-B895-4151-8A3B-FEB3EDAFB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C9BAB-9EBE-479D-A7F4-9D0503A8C8EF}" type="datetimeFigureOut">
              <a:rPr lang="zh-TW" altLang="en-US" smtClean="0"/>
              <a:t>2020/11/7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32A22DB-48BB-4BD3-84A0-AB38B2832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682B901-A01E-4747-9AB7-502069AC4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EA863-FE4A-4B77-9F0E-D4F745B963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6273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ECD9DDB-7AAA-418A-A2C9-9058BACE0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C2BCC12-92AD-47A1-B9EE-97BE390FC1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26238B9-C797-4058-B37B-477100FD0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BC13A3B-7439-452B-8C7C-B2F65C18C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C9BAB-9EBE-479D-A7F4-9D0503A8C8EF}" type="datetimeFigureOut">
              <a:rPr lang="zh-TW" altLang="en-US" smtClean="0"/>
              <a:t>2020/11/7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145477A-6585-408D-9C8B-BBEA7D628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AD70979-003F-4F50-B606-A86CE0DDF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EA863-FE4A-4B77-9F0E-D4F745B963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0465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47B6206-F0C8-4496-8E7E-5079BCC6D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F925DC0-1168-46F4-B1D7-C1B02B48E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FED8CA3-17AB-49D1-BB60-BBDD630EC2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A72D6A07-8765-4B10-9BAC-711CE09713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D3221E20-D312-4F16-B4B6-83427BAF13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D515DEF0-DC69-4EDE-8398-AA41F05ED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C9BAB-9EBE-479D-A7F4-9D0503A8C8EF}" type="datetimeFigureOut">
              <a:rPr lang="zh-TW" altLang="en-US" smtClean="0"/>
              <a:t>2020/11/7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F808A2D3-E0A3-4FE0-B52A-E13B07A84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39B2209C-6049-417B-B1FE-44AFFB41E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EA863-FE4A-4B77-9F0E-D4F745B963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2288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E7122A3-4A8B-4441-A65F-6246C64D6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B3077DD-192A-4479-AD58-5820CEDD1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C9BAB-9EBE-479D-A7F4-9D0503A8C8EF}" type="datetimeFigureOut">
              <a:rPr lang="zh-TW" altLang="en-US" smtClean="0"/>
              <a:t>2020/11/7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E0D84BE7-788E-4AD3-83F9-D8CAC89C2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7E3D6B41-C925-44CC-87EF-84FD2F08A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EA863-FE4A-4B77-9F0E-D4F745B963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9238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2DB36744-5982-45A5-959A-77E379785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C9BAB-9EBE-479D-A7F4-9D0503A8C8EF}" type="datetimeFigureOut">
              <a:rPr lang="zh-TW" altLang="en-US" smtClean="0"/>
              <a:t>2020/11/7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E8CFAEB-356A-4125-B022-04BB2EAC3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B63E9B9-7F33-4CAA-AF14-8681EA4F6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EA863-FE4A-4B77-9F0E-D4F745B963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5483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CB1D089-B8EA-4341-8A6B-097B266D8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E72EF8-DBF3-4F47-B94E-693BFCC3A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F3BF52D-26B0-4AA0-8AF2-53B6345D80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F6C3E1B-0717-4100-A432-7165342C0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C9BAB-9EBE-479D-A7F4-9D0503A8C8EF}" type="datetimeFigureOut">
              <a:rPr lang="zh-TW" altLang="en-US" smtClean="0"/>
              <a:t>2020/11/7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FDD37D2-E082-42B2-9A93-4379D9C3D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C89F5EB-F056-425A-8622-29E445FE2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EA863-FE4A-4B77-9F0E-D4F745B963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9944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708116-32EE-484D-A349-D496D80FA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A41B828F-5EF3-4C36-88A9-3934618C26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60218AA-FF2B-4793-A208-7FB6B74A0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9702BF2-6B8D-43EE-B966-FF901DF53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C9BAB-9EBE-479D-A7F4-9D0503A8C8EF}" type="datetimeFigureOut">
              <a:rPr lang="zh-TW" altLang="en-US" smtClean="0"/>
              <a:t>2020/11/7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DAC4D93-D1B2-4F82-A265-49AC67EAA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F9A49EA-8786-491A-AEAB-0871AFF54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EA863-FE4A-4B77-9F0E-D4F745B963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5632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F9E76615-330A-4BEC-99DB-7510E8518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940CD87-EE46-45C8-81B1-323FCCC0CE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84E26B5-4C95-497D-84EC-6AEC42FCA2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C9BAB-9EBE-479D-A7F4-9D0503A8C8EF}" type="datetimeFigureOut">
              <a:rPr lang="zh-TW" altLang="en-US" smtClean="0"/>
              <a:t>2020/11/7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8CA7716-0F2E-4940-A73F-8905849DC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7EF2BE0-8C11-4A12-A686-3A69DD60BA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EA863-FE4A-4B77-9F0E-D4F745B963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4198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87A0359-D8C6-4664-B48C-B48EB91CE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2186" y="448039"/>
            <a:ext cx="10971428" cy="582857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728BFE9D-8C4E-4D21-88B0-37BBA16A1673}"/>
              </a:ext>
            </a:extLst>
          </p:cNvPr>
          <p:cNvSpPr/>
          <p:nvPr/>
        </p:nvSpPr>
        <p:spPr>
          <a:xfrm>
            <a:off x="2305049" y="627975"/>
            <a:ext cx="476251" cy="4000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97B6641B-2C5D-428A-832F-9B8A8D4C1985}"/>
              </a:ext>
            </a:extLst>
          </p:cNvPr>
          <p:cNvCxnSpPr>
            <a:cxnSpLocks/>
          </p:cNvCxnSpPr>
          <p:nvPr/>
        </p:nvCxnSpPr>
        <p:spPr>
          <a:xfrm>
            <a:off x="1853207" y="1527790"/>
            <a:ext cx="470892" cy="1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76037E26-6FE9-4C9B-A0DE-F5F5D67D7FEC}"/>
              </a:ext>
            </a:extLst>
          </p:cNvPr>
          <p:cNvSpPr/>
          <p:nvPr/>
        </p:nvSpPr>
        <p:spPr>
          <a:xfrm>
            <a:off x="1474291" y="1407001"/>
            <a:ext cx="583405" cy="24157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段落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EC7E843-29FD-4383-8ED5-E0023CC5435F}"/>
              </a:ext>
            </a:extLst>
          </p:cNvPr>
          <p:cNvSpPr/>
          <p:nvPr/>
        </p:nvSpPr>
        <p:spPr>
          <a:xfrm>
            <a:off x="0" y="6238510"/>
            <a:ext cx="1581150" cy="61949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刪除段落</a:t>
            </a:r>
          </a:p>
        </p:txBody>
      </p:sp>
    </p:spTree>
    <p:extLst>
      <p:ext uri="{BB962C8B-B14F-4D97-AF65-F5344CB8AC3E}">
        <p14:creationId xmlns:p14="http://schemas.microsoft.com/office/powerpoint/2010/main" val="3331126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87A0359-D8C6-4664-B48C-B48EB91CE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5045" y="449557"/>
            <a:ext cx="10965710" cy="582553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0EC7E843-29FD-4383-8ED5-E0023CC5435F}"/>
              </a:ext>
            </a:extLst>
          </p:cNvPr>
          <p:cNvSpPr/>
          <p:nvPr/>
        </p:nvSpPr>
        <p:spPr>
          <a:xfrm>
            <a:off x="0" y="4457700"/>
            <a:ext cx="1581150" cy="61949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調整音量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12262D5-93A0-471F-B6D8-1704E826F826}"/>
              </a:ext>
            </a:extLst>
          </p:cNvPr>
          <p:cNvSpPr/>
          <p:nvPr/>
        </p:nvSpPr>
        <p:spPr>
          <a:xfrm>
            <a:off x="8296274" y="601959"/>
            <a:ext cx="514351" cy="4000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5898C6FF-2212-4E00-B989-C874A872AAD8}"/>
              </a:ext>
            </a:extLst>
          </p:cNvPr>
          <p:cNvCxnSpPr>
            <a:cxnSpLocks/>
          </p:cNvCxnSpPr>
          <p:nvPr/>
        </p:nvCxnSpPr>
        <p:spPr>
          <a:xfrm flipV="1">
            <a:off x="6162674" y="6191924"/>
            <a:ext cx="1" cy="472538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7FCE4B0C-E3E3-437F-9001-1D90562C00BE}"/>
              </a:ext>
            </a:extLst>
          </p:cNvPr>
          <p:cNvSpPr/>
          <p:nvPr/>
        </p:nvSpPr>
        <p:spPr>
          <a:xfrm>
            <a:off x="5721547" y="6428193"/>
            <a:ext cx="882253" cy="24157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調整音量</a:t>
            </a:r>
          </a:p>
        </p:txBody>
      </p: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A53AAB7B-C62B-41DB-93C0-5040337E7756}"/>
              </a:ext>
            </a:extLst>
          </p:cNvPr>
          <p:cNvCxnSpPr>
            <a:cxnSpLocks/>
          </p:cNvCxnSpPr>
          <p:nvPr/>
        </p:nvCxnSpPr>
        <p:spPr>
          <a:xfrm flipH="1" flipV="1">
            <a:off x="7755016" y="4053721"/>
            <a:ext cx="576381" cy="255032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AED6D4B5-E0BB-4384-889A-CECE1D498F70}"/>
              </a:ext>
            </a:extLst>
          </p:cNvPr>
          <p:cNvSpPr/>
          <p:nvPr/>
        </p:nvSpPr>
        <p:spPr>
          <a:xfrm>
            <a:off x="8093272" y="4171712"/>
            <a:ext cx="882253" cy="24157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自動計算</a:t>
            </a:r>
          </a:p>
        </p:txBody>
      </p:sp>
    </p:spTree>
    <p:extLst>
      <p:ext uri="{BB962C8B-B14F-4D97-AF65-F5344CB8AC3E}">
        <p14:creationId xmlns:p14="http://schemas.microsoft.com/office/powerpoint/2010/main" val="428990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87A0359-D8C6-4664-B48C-B48EB91CE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5045" y="449557"/>
            <a:ext cx="10965710" cy="582553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0EC7E843-29FD-4383-8ED5-E0023CC5435F}"/>
              </a:ext>
            </a:extLst>
          </p:cNvPr>
          <p:cNvSpPr/>
          <p:nvPr/>
        </p:nvSpPr>
        <p:spPr>
          <a:xfrm>
            <a:off x="0" y="4457700"/>
            <a:ext cx="2057400" cy="61949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刪除部分內容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12262D5-93A0-471F-B6D8-1704E826F826}"/>
              </a:ext>
            </a:extLst>
          </p:cNvPr>
          <p:cNvSpPr/>
          <p:nvPr/>
        </p:nvSpPr>
        <p:spPr>
          <a:xfrm>
            <a:off x="8296274" y="601959"/>
            <a:ext cx="514351" cy="4000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5898C6FF-2212-4E00-B989-C874A872AAD8}"/>
              </a:ext>
            </a:extLst>
          </p:cNvPr>
          <p:cNvCxnSpPr>
            <a:cxnSpLocks/>
          </p:cNvCxnSpPr>
          <p:nvPr/>
        </p:nvCxnSpPr>
        <p:spPr>
          <a:xfrm flipH="1">
            <a:off x="8350448" y="5497012"/>
            <a:ext cx="625077" cy="376079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7FCE4B0C-E3E3-437F-9001-1D90562C00BE}"/>
              </a:ext>
            </a:extLst>
          </p:cNvPr>
          <p:cNvSpPr/>
          <p:nvPr/>
        </p:nvSpPr>
        <p:spPr>
          <a:xfrm>
            <a:off x="8810625" y="5376224"/>
            <a:ext cx="882253" cy="24157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拖曳調整</a:t>
            </a:r>
          </a:p>
        </p:txBody>
      </p: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A53AAB7B-C62B-41DB-93C0-5040337E7756}"/>
              </a:ext>
            </a:extLst>
          </p:cNvPr>
          <p:cNvCxnSpPr>
            <a:cxnSpLocks/>
          </p:cNvCxnSpPr>
          <p:nvPr/>
        </p:nvCxnSpPr>
        <p:spPr>
          <a:xfrm flipH="1" flipV="1">
            <a:off x="6791325" y="5238750"/>
            <a:ext cx="441543" cy="86745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AED6D4B5-E0BB-4384-889A-CECE1D498F70}"/>
              </a:ext>
            </a:extLst>
          </p:cNvPr>
          <p:cNvSpPr/>
          <p:nvPr/>
        </p:nvSpPr>
        <p:spPr>
          <a:xfrm>
            <a:off x="5997772" y="5117961"/>
            <a:ext cx="882253" cy="24157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執行刪除</a:t>
            </a:r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DA234FAE-5DF7-46C7-B13D-F4DFDE4FA6C8}"/>
              </a:ext>
            </a:extLst>
          </p:cNvPr>
          <p:cNvCxnSpPr>
            <a:cxnSpLocks/>
          </p:cNvCxnSpPr>
          <p:nvPr/>
        </p:nvCxnSpPr>
        <p:spPr>
          <a:xfrm flipV="1">
            <a:off x="6518077" y="6216058"/>
            <a:ext cx="1" cy="472538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54574742-5E7E-4024-B870-ABCB0573E92F}"/>
              </a:ext>
            </a:extLst>
          </p:cNvPr>
          <p:cNvSpPr/>
          <p:nvPr/>
        </p:nvSpPr>
        <p:spPr>
          <a:xfrm>
            <a:off x="6076950" y="6452327"/>
            <a:ext cx="882253" cy="24157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刪除區間</a:t>
            </a:r>
          </a:p>
        </p:txBody>
      </p:sp>
    </p:spTree>
    <p:extLst>
      <p:ext uri="{BB962C8B-B14F-4D97-AF65-F5344CB8AC3E}">
        <p14:creationId xmlns:p14="http://schemas.microsoft.com/office/powerpoint/2010/main" val="1121120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87A0359-D8C6-4664-B48C-B48EB91CE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723" y="396951"/>
            <a:ext cx="10948603" cy="581644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0EC7E843-29FD-4383-8ED5-E0023CC5435F}"/>
              </a:ext>
            </a:extLst>
          </p:cNvPr>
          <p:cNvSpPr/>
          <p:nvPr/>
        </p:nvSpPr>
        <p:spPr>
          <a:xfrm>
            <a:off x="-54472" y="-514350"/>
            <a:ext cx="1581150" cy="61949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局部放大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795F109-0313-47AF-A7AD-6DE12D3517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2876" y="1060683"/>
            <a:ext cx="7915210" cy="4453018"/>
          </a:xfrm>
          <a:prstGeom prst="rect">
            <a:avLst/>
          </a:prstGeom>
        </p:spPr>
      </p:pic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B95584E1-8B50-42BC-9783-F50F78B23414}"/>
              </a:ext>
            </a:extLst>
          </p:cNvPr>
          <p:cNvCxnSpPr>
            <a:cxnSpLocks/>
          </p:cNvCxnSpPr>
          <p:nvPr/>
        </p:nvCxnSpPr>
        <p:spPr>
          <a:xfrm flipV="1">
            <a:off x="6953250" y="5304642"/>
            <a:ext cx="428625" cy="467508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1B19B830-3D9B-496A-ADB3-7645C9445DBF}"/>
              </a:ext>
            </a:extLst>
          </p:cNvPr>
          <p:cNvSpPr/>
          <p:nvPr/>
        </p:nvSpPr>
        <p:spPr>
          <a:xfrm>
            <a:off x="7167562" y="5183853"/>
            <a:ext cx="888245" cy="24157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影片位置</a:t>
            </a:r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2A84EBE5-BA1D-4038-BDA7-3FD093FF43B2}"/>
              </a:ext>
            </a:extLst>
          </p:cNvPr>
          <p:cNvSpPr/>
          <p:nvPr/>
        </p:nvSpPr>
        <p:spPr>
          <a:xfrm>
            <a:off x="10872899" y="5094383"/>
            <a:ext cx="394565" cy="381233"/>
          </a:xfrm>
          <a:prstGeom prst="ellipse">
            <a:avLst/>
          </a:prstGeom>
          <a:solidFill>
            <a:srgbClr val="0070C0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7110508-74F8-4F65-A885-78176AEBF9A2}"/>
              </a:ext>
            </a:extLst>
          </p:cNvPr>
          <p:cNvSpPr txBox="1"/>
          <p:nvPr/>
        </p:nvSpPr>
        <p:spPr>
          <a:xfrm>
            <a:off x="10848005" y="5015419"/>
            <a:ext cx="444352" cy="4621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bg1"/>
                </a:solidFill>
              </a:rPr>
              <a:t>+</a:t>
            </a:r>
          </a:p>
          <a:p>
            <a:pPr algn="ctr">
              <a:lnSpc>
                <a:spcPct val="60000"/>
              </a:lnSpc>
            </a:pPr>
            <a:r>
              <a:rPr lang="en-US" altLang="zh-TW" sz="900" dirty="0">
                <a:solidFill>
                  <a:schemeClr val="bg1"/>
                </a:solidFill>
              </a:rPr>
              <a:t>zoom</a:t>
            </a:r>
            <a:endParaRPr lang="zh-TW" altLang="en-US" sz="900" dirty="0">
              <a:solidFill>
                <a:schemeClr val="bg1"/>
              </a:solidFill>
            </a:endParaRP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DB64386D-9CED-4939-824B-5F5FE4277540}"/>
              </a:ext>
            </a:extLst>
          </p:cNvPr>
          <p:cNvCxnSpPr>
            <a:cxnSpLocks/>
          </p:cNvCxnSpPr>
          <p:nvPr/>
        </p:nvCxnSpPr>
        <p:spPr>
          <a:xfrm>
            <a:off x="11187434" y="5475616"/>
            <a:ext cx="187764" cy="329896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509F828E-9D53-4489-A8AA-9B1DBE972C88}"/>
              </a:ext>
            </a:extLst>
          </p:cNvPr>
          <p:cNvSpPr/>
          <p:nvPr/>
        </p:nvSpPr>
        <p:spPr>
          <a:xfrm>
            <a:off x="11238548" y="5777897"/>
            <a:ext cx="564857" cy="24157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放大</a:t>
            </a:r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1DFE77A1-84C1-461A-AAF4-C5C7F379C769}"/>
              </a:ext>
            </a:extLst>
          </p:cNvPr>
          <p:cNvCxnSpPr>
            <a:cxnSpLocks/>
          </p:cNvCxnSpPr>
          <p:nvPr/>
        </p:nvCxnSpPr>
        <p:spPr>
          <a:xfrm flipH="1">
            <a:off x="9934483" y="4481502"/>
            <a:ext cx="414021" cy="454474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398880F2-AACF-4F74-8F6A-03D5E4A3776A}"/>
              </a:ext>
            </a:extLst>
          </p:cNvPr>
          <p:cNvSpPr/>
          <p:nvPr/>
        </p:nvSpPr>
        <p:spPr>
          <a:xfrm>
            <a:off x="10058367" y="4410513"/>
            <a:ext cx="882253" cy="24157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拖曳調整</a:t>
            </a:r>
          </a:p>
        </p:txBody>
      </p: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C7702972-80B0-40A4-B067-91C103D3EEA7}"/>
              </a:ext>
            </a:extLst>
          </p:cNvPr>
          <p:cNvCxnSpPr>
            <a:cxnSpLocks/>
          </p:cNvCxnSpPr>
          <p:nvPr/>
        </p:nvCxnSpPr>
        <p:spPr>
          <a:xfrm flipH="1">
            <a:off x="5888990" y="2733675"/>
            <a:ext cx="3969385" cy="2202301"/>
          </a:xfrm>
          <a:prstGeom prst="straightConnector1">
            <a:avLst/>
          </a:prstGeom>
          <a:ln w="190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1DBF7778-81AE-4496-B0AE-5B92FAC8A99F}"/>
              </a:ext>
            </a:extLst>
          </p:cNvPr>
          <p:cNvSpPr/>
          <p:nvPr/>
        </p:nvSpPr>
        <p:spPr>
          <a:xfrm>
            <a:off x="7561716" y="3510975"/>
            <a:ext cx="882253" cy="48952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</a:t>
            </a:r>
            <a:endPara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放大範圍</a:t>
            </a:r>
          </a:p>
        </p:txBody>
      </p:sp>
    </p:spTree>
    <p:extLst>
      <p:ext uri="{BB962C8B-B14F-4D97-AF65-F5344CB8AC3E}">
        <p14:creationId xmlns:p14="http://schemas.microsoft.com/office/powerpoint/2010/main" val="3651983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87A0359-D8C6-4664-B48C-B48EB91CE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722" y="396951"/>
            <a:ext cx="10948605" cy="581644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0EC7E843-29FD-4383-8ED5-E0023CC5435F}"/>
              </a:ext>
            </a:extLst>
          </p:cNvPr>
          <p:cNvSpPr/>
          <p:nvPr/>
        </p:nvSpPr>
        <p:spPr>
          <a:xfrm>
            <a:off x="-54472" y="-514350"/>
            <a:ext cx="1581150" cy="61949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其他說明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12262D5-93A0-471F-B6D8-1704E826F826}"/>
              </a:ext>
            </a:extLst>
          </p:cNvPr>
          <p:cNvSpPr/>
          <p:nvPr/>
        </p:nvSpPr>
        <p:spPr>
          <a:xfrm>
            <a:off x="5495924" y="575263"/>
            <a:ext cx="523876" cy="4000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B95584E1-8B50-42BC-9783-F50F78B23414}"/>
              </a:ext>
            </a:extLst>
          </p:cNvPr>
          <p:cNvCxnSpPr>
            <a:cxnSpLocks/>
          </p:cNvCxnSpPr>
          <p:nvPr/>
        </p:nvCxnSpPr>
        <p:spPr>
          <a:xfrm flipV="1">
            <a:off x="4162425" y="6138106"/>
            <a:ext cx="142875" cy="322943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1B19B830-3D9B-496A-ADB3-7645C9445DBF}"/>
              </a:ext>
            </a:extLst>
          </p:cNvPr>
          <p:cNvSpPr/>
          <p:nvPr/>
        </p:nvSpPr>
        <p:spPr>
          <a:xfrm>
            <a:off x="3646864" y="6371860"/>
            <a:ext cx="888245" cy="24157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播放速度</a:t>
            </a:r>
            <a:endPara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88DC285-2C4F-41D3-9366-63930B6B416D}"/>
              </a:ext>
            </a:extLst>
          </p:cNvPr>
          <p:cNvSpPr/>
          <p:nvPr/>
        </p:nvSpPr>
        <p:spPr>
          <a:xfrm>
            <a:off x="1008896" y="4768179"/>
            <a:ext cx="1114427" cy="201762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53CAECF8-65D4-4360-9D88-6B088AC1965D}"/>
              </a:ext>
            </a:extLst>
          </p:cNvPr>
          <p:cNvCxnSpPr>
            <a:cxnSpLocks/>
          </p:cNvCxnSpPr>
          <p:nvPr/>
        </p:nvCxnSpPr>
        <p:spPr>
          <a:xfrm flipH="1" flipV="1">
            <a:off x="11255461" y="1299921"/>
            <a:ext cx="145963" cy="383327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FFDE0B56-7C03-4321-861F-272C69A68220}"/>
              </a:ext>
            </a:extLst>
          </p:cNvPr>
          <p:cNvSpPr/>
          <p:nvPr/>
        </p:nvSpPr>
        <p:spPr>
          <a:xfrm>
            <a:off x="11027377" y="1564531"/>
            <a:ext cx="844898" cy="24157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樣式設定</a:t>
            </a:r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BDA50C54-705B-4AB6-912A-CB54F73619BB}"/>
              </a:ext>
            </a:extLst>
          </p:cNvPr>
          <p:cNvCxnSpPr>
            <a:cxnSpLocks/>
          </p:cNvCxnSpPr>
          <p:nvPr/>
        </p:nvCxnSpPr>
        <p:spPr>
          <a:xfrm>
            <a:off x="10300544" y="2190750"/>
            <a:ext cx="276225" cy="342117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2A0A2853-0773-4A3F-AADF-55ADE26A134A}"/>
              </a:ext>
            </a:extLst>
          </p:cNvPr>
          <p:cNvSpPr/>
          <p:nvPr/>
        </p:nvSpPr>
        <p:spPr>
          <a:xfrm>
            <a:off x="10420219" y="2485297"/>
            <a:ext cx="908224" cy="240898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輸入字幕</a:t>
            </a:r>
          </a:p>
        </p:txBody>
      </p: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186FF505-16DE-49A8-A24A-966CBA4FD0B6}"/>
              </a:ext>
            </a:extLst>
          </p:cNvPr>
          <p:cNvCxnSpPr>
            <a:cxnSpLocks/>
          </p:cNvCxnSpPr>
          <p:nvPr/>
        </p:nvCxnSpPr>
        <p:spPr>
          <a:xfrm flipH="1" flipV="1">
            <a:off x="8904590" y="1345453"/>
            <a:ext cx="534904" cy="150514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8FC56F8D-8DF0-44FF-91FE-5AEB644D6BA4}"/>
              </a:ext>
            </a:extLst>
          </p:cNvPr>
          <p:cNvSpPr/>
          <p:nvPr/>
        </p:nvSpPr>
        <p:spPr>
          <a:xfrm>
            <a:off x="8095086" y="1179133"/>
            <a:ext cx="844898" cy="24157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出現期間</a:t>
            </a:r>
          </a:p>
        </p:txBody>
      </p: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DCC22C00-E5DE-4BE9-8995-35F284212CBE}"/>
              </a:ext>
            </a:extLst>
          </p:cNvPr>
          <p:cNvCxnSpPr>
            <a:cxnSpLocks/>
          </p:cNvCxnSpPr>
          <p:nvPr/>
        </p:nvCxnSpPr>
        <p:spPr>
          <a:xfrm flipH="1">
            <a:off x="10528002" y="643087"/>
            <a:ext cx="198594" cy="433238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F2B26894-8265-4B9F-A87C-7C80B3F89BD0}"/>
              </a:ext>
            </a:extLst>
          </p:cNvPr>
          <p:cNvSpPr/>
          <p:nvPr/>
        </p:nvSpPr>
        <p:spPr>
          <a:xfrm>
            <a:off x="10420219" y="604451"/>
            <a:ext cx="762262" cy="240898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編輯器</a:t>
            </a:r>
          </a:p>
        </p:txBody>
      </p: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D97A63EE-AADE-485A-8A77-923825CEF96B}"/>
              </a:ext>
            </a:extLst>
          </p:cNvPr>
          <p:cNvCxnSpPr>
            <a:cxnSpLocks/>
          </p:cNvCxnSpPr>
          <p:nvPr/>
        </p:nvCxnSpPr>
        <p:spPr>
          <a:xfrm>
            <a:off x="9820625" y="643087"/>
            <a:ext cx="0" cy="435116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02549969-9A4C-4159-9F20-EA324BA2EB37}"/>
              </a:ext>
            </a:extLst>
          </p:cNvPr>
          <p:cNvSpPr/>
          <p:nvPr/>
        </p:nvSpPr>
        <p:spPr>
          <a:xfrm>
            <a:off x="9462342" y="453121"/>
            <a:ext cx="750148" cy="240898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加字幕</a:t>
            </a:r>
          </a:p>
        </p:txBody>
      </p:sp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A0C0FC97-A6BE-4D89-A3ED-0B7A6AB07046}"/>
              </a:ext>
            </a:extLst>
          </p:cNvPr>
          <p:cNvCxnSpPr>
            <a:cxnSpLocks/>
            <a:stCxn id="39" idx="0"/>
          </p:cNvCxnSpPr>
          <p:nvPr/>
        </p:nvCxnSpPr>
        <p:spPr>
          <a:xfrm>
            <a:off x="11595213" y="573570"/>
            <a:ext cx="242502" cy="483705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712AEE63-4B3D-4DEC-9F13-B659B936138B}"/>
              </a:ext>
            </a:extLst>
          </p:cNvPr>
          <p:cNvSpPr/>
          <p:nvPr/>
        </p:nvSpPr>
        <p:spPr>
          <a:xfrm>
            <a:off x="11326690" y="573570"/>
            <a:ext cx="537046" cy="240898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關閉</a:t>
            </a:r>
          </a:p>
        </p:txBody>
      </p: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5A32C1A3-BC00-445C-923F-9ECA118DE1F2}"/>
              </a:ext>
            </a:extLst>
          </p:cNvPr>
          <p:cNvCxnSpPr>
            <a:cxnSpLocks/>
          </p:cNvCxnSpPr>
          <p:nvPr/>
        </p:nvCxnSpPr>
        <p:spPr>
          <a:xfrm flipH="1" flipV="1">
            <a:off x="4723189" y="6150666"/>
            <a:ext cx="229808" cy="354542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0E4F516D-CC91-46E3-B975-4E185243159A}"/>
              </a:ext>
            </a:extLst>
          </p:cNvPr>
          <p:cNvSpPr/>
          <p:nvPr/>
        </p:nvSpPr>
        <p:spPr>
          <a:xfrm>
            <a:off x="4723189" y="6492648"/>
            <a:ext cx="888245" cy="24157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放大音軌</a:t>
            </a:r>
            <a:endPara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1EB6DC60-EFA6-4495-8547-911F66EF839E}"/>
              </a:ext>
            </a:extLst>
          </p:cNvPr>
          <p:cNvCxnSpPr>
            <a:cxnSpLocks/>
          </p:cNvCxnSpPr>
          <p:nvPr/>
        </p:nvCxnSpPr>
        <p:spPr>
          <a:xfrm flipH="1">
            <a:off x="5112506" y="5603682"/>
            <a:ext cx="231019" cy="381203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49E509D5-A16F-4252-9C6F-6A7F0EE833AF}"/>
              </a:ext>
            </a:extLst>
          </p:cNvPr>
          <p:cNvSpPr/>
          <p:nvPr/>
        </p:nvSpPr>
        <p:spPr>
          <a:xfrm>
            <a:off x="5167311" y="5445219"/>
            <a:ext cx="729874" cy="24157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降噪音</a:t>
            </a:r>
            <a:endPara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FD4A3FD9-C185-4768-B3CD-F9647643B2C8}"/>
              </a:ext>
            </a:extLst>
          </p:cNvPr>
          <p:cNvCxnSpPr>
            <a:cxnSpLocks/>
          </p:cNvCxnSpPr>
          <p:nvPr/>
        </p:nvCxnSpPr>
        <p:spPr>
          <a:xfrm flipV="1">
            <a:off x="828675" y="4950890"/>
            <a:ext cx="209550" cy="335485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C1A8830E-3149-4B78-8349-C25AA2EAE038}"/>
              </a:ext>
            </a:extLst>
          </p:cNvPr>
          <p:cNvSpPr/>
          <p:nvPr/>
        </p:nvSpPr>
        <p:spPr>
          <a:xfrm>
            <a:off x="146886" y="5223114"/>
            <a:ext cx="891339" cy="46368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調整</a:t>
            </a:r>
            <a:endPara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滑鼠指標</a:t>
            </a:r>
            <a:endPara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726FEF59-0641-4C50-84EA-9AE2DA51955F}"/>
              </a:ext>
            </a:extLst>
          </p:cNvPr>
          <p:cNvCxnSpPr>
            <a:cxnSpLocks/>
          </p:cNvCxnSpPr>
          <p:nvPr/>
        </p:nvCxnSpPr>
        <p:spPr>
          <a:xfrm flipV="1">
            <a:off x="1819275" y="4008934"/>
            <a:ext cx="332623" cy="354951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E4DD7245-D9AA-4176-94B5-751D660970EE}"/>
              </a:ext>
            </a:extLst>
          </p:cNvPr>
          <p:cNvSpPr/>
          <p:nvPr/>
        </p:nvSpPr>
        <p:spPr>
          <a:xfrm>
            <a:off x="1913894" y="3820972"/>
            <a:ext cx="844898" cy="24157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輔助索引</a:t>
            </a:r>
          </a:p>
        </p:txBody>
      </p:sp>
    </p:spTree>
    <p:extLst>
      <p:ext uri="{BB962C8B-B14F-4D97-AF65-F5344CB8AC3E}">
        <p14:creationId xmlns:p14="http://schemas.microsoft.com/office/powerpoint/2010/main" val="363796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BC38B4-6C59-4CF9-A14D-FD788C4EE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EBDAFE2-8C56-47BF-9C7B-9A0EE4E47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0062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87A0359-D8C6-4664-B48C-B48EB91CE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2186" y="448039"/>
            <a:ext cx="10971428" cy="582857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728BFE9D-8C4E-4D21-88B0-37BBA16A1673}"/>
              </a:ext>
            </a:extLst>
          </p:cNvPr>
          <p:cNvSpPr/>
          <p:nvPr/>
        </p:nvSpPr>
        <p:spPr>
          <a:xfrm>
            <a:off x="2324099" y="627975"/>
            <a:ext cx="476251" cy="4000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97B6641B-2C5D-428A-832F-9B8A8D4C1985}"/>
              </a:ext>
            </a:extLst>
          </p:cNvPr>
          <p:cNvCxnSpPr>
            <a:cxnSpLocks/>
          </p:cNvCxnSpPr>
          <p:nvPr/>
        </p:nvCxnSpPr>
        <p:spPr>
          <a:xfrm flipV="1">
            <a:off x="1881188" y="1533615"/>
            <a:ext cx="433386" cy="732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76037E26-6FE9-4C9B-A0DE-F5F5D67D7FEC}"/>
              </a:ext>
            </a:extLst>
          </p:cNvPr>
          <p:cNvSpPr/>
          <p:nvPr/>
        </p:nvSpPr>
        <p:spPr>
          <a:xfrm>
            <a:off x="1147761" y="1388874"/>
            <a:ext cx="733427" cy="30412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段落</a:t>
            </a:r>
          </a:p>
        </p:txBody>
      </p:sp>
    </p:spTree>
    <p:extLst>
      <p:ext uri="{BB962C8B-B14F-4D97-AF65-F5344CB8AC3E}">
        <p14:creationId xmlns:p14="http://schemas.microsoft.com/office/powerpoint/2010/main" val="3318849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6DF0C6-AB45-4B04-AEE3-E13CC3F64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A94532C-1479-453F-B1E8-B98FB1495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1701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87A0359-D8C6-4664-B48C-B48EB91CE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846" y="734372"/>
            <a:ext cx="9762836" cy="518650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728BFE9D-8C4E-4D21-88B0-37BBA16A1673}"/>
              </a:ext>
            </a:extLst>
          </p:cNvPr>
          <p:cNvSpPr/>
          <p:nvPr/>
        </p:nvSpPr>
        <p:spPr>
          <a:xfrm>
            <a:off x="1484851" y="906011"/>
            <a:ext cx="922789" cy="3439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5510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87A0359-D8C6-4664-B48C-B48EB91CE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846" y="734372"/>
            <a:ext cx="9762836" cy="518650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728BFE9D-8C4E-4D21-88B0-37BBA16A1673}"/>
              </a:ext>
            </a:extLst>
          </p:cNvPr>
          <p:cNvSpPr/>
          <p:nvPr/>
        </p:nvSpPr>
        <p:spPr>
          <a:xfrm>
            <a:off x="1082180" y="903565"/>
            <a:ext cx="436227" cy="3439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橢圓 3">
            <a:extLst>
              <a:ext uri="{FF2B5EF4-FFF2-40B4-BE49-F238E27FC236}">
                <a16:creationId xmlns:a16="http://schemas.microsoft.com/office/drawing/2014/main" id="{54C4D65B-9266-4E89-8D5B-A44B776D9B79}"/>
              </a:ext>
            </a:extLst>
          </p:cNvPr>
          <p:cNvSpPr/>
          <p:nvPr/>
        </p:nvSpPr>
        <p:spPr>
          <a:xfrm>
            <a:off x="704675" y="2416029"/>
            <a:ext cx="343949" cy="34394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bg1"/>
                </a:solidFill>
              </a:rPr>
              <a:t>1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6206BBC0-9BF4-4B80-AF94-530CC2C64257}"/>
              </a:ext>
            </a:extLst>
          </p:cNvPr>
          <p:cNvSpPr/>
          <p:nvPr/>
        </p:nvSpPr>
        <p:spPr>
          <a:xfrm>
            <a:off x="662730" y="903564"/>
            <a:ext cx="343949" cy="34394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bg1"/>
                </a:solidFill>
              </a:rPr>
              <a:t>2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761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07064C5E-7C4B-4871-AD53-A0DA269680B0}"/>
              </a:ext>
            </a:extLst>
          </p:cNvPr>
          <p:cNvSpPr/>
          <p:nvPr/>
        </p:nvSpPr>
        <p:spPr>
          <a:xfrm>
            <a:off x="857250" y="-85725"/>
            <a:ext cx="12325350" cy="8334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5AD1345-D48B-4C1C-AB23-97B533483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9166" y="0"/>
            <a:ext cx="11144249" cy="8153400"/>
          </a:xfrm>
          <a:prstGeom prst="rect">
            <a:avLst/>
          </a:prstGeom>
        </p:spPr>
      </p:pic>
      <p:sp>
        <p:nvSpPr>
          <p:cNvPr id="6" name="箭號: 向下 5">
            <a:extLst>
              <a:ext uri="{FF2B5EF4-FFF2-40B4-BE49-F238E27FC236}">
                <a16:creationId xmlns:a16="http://schemas.microsoft.com/office/drawing/2014/main" id="{B03A0B40-0784-4BA3-AA47-B64C96958590}"/>
              </a:ext>
            </a:extLst>
          </p:cNvPr>
          <p:cNvSpPr/>
          <p:nvPr/>
        </p:nvSpPr>
        <p:spPr>
          <a:xfrm>
            <a:off x="8334375" y="19050"/>
            <a:ext cx="457200" cy="400050"/>
          </a:xfrm>
          <a:prstGeom prst="downArrow">
            <a:avLst/>
          </a:prstGeom>
          <a:solidFill>
            <a:srgbClr val="FFFFCC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下 7">
            <a:extLst>
              <a:ext uri="{FF2B5EF4-FFF2-40B4-BE49-F238E27FC236}">
                <a16:creationId xmlns:a16="http://schemas.microsoft.com/office/drawing/2014/main" id="{79B18A0D-C496-4C84-B32A-996607C991C5}"/>
              </a:ext>
            </a:extLst>
          </p:cNvPr>
          <p:cNvSpPr/>
          <p:nvPr/>
        </p:nvSpPr>
        <p:spPr>
          <a:xfrm>
            <a:off x="8334375" y="0"/>
            <a:ext cx="457200" cy="400050"/>
          </a:xfrm>
          <a:prstGeom prst="downArrow">
            <a:avLst/>
          </a:prstGeom>
          <a:solidFill>
            <a:srgbClr val="FFFFCC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760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87A0359-D8C6-4664-B48C-B48EB91CE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2186" y="448039"/>
            <a:ext cx="10971428" cy="582857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728BFE9D-8C4E-4D21-88B0-37BBA16A1673}"/>
              </a:ext>
            </a:extLst>
          </p:cNvPr>
          <p:cNvSpPr/>
          <p:nvPr/>
        </p:nvSpPr>
        <p:spPr>
          <a:xfrm>
            <a:off x="2743199" y="619490"/>
            <a:ext cx="542926" cy="4000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621182E-BB1C-4CB6-80AB-6A4F53BEE7F1}"/>
              </a:ext>
            </a:extLst>
          </p:cNvPr>
          <p:cNvSpPr/>
          <p:nvPr/>
        </p:nvSpPr>
        <p:spPr>
          <a:xfrm>
            <a:off x="5596164" y="4601696"/>
            <a:ext cx="1414229" cy="8847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97B6641B-2C5D-428A-832F-9B8A8D4C1985}"/>
              </a:ext>
            </a:extLst>
          </p:cNvPr>
          <p:cNvCxnSpPr>
            <a:cxnSpLocks/>
          </p:cNvCxnSpPr>
          <p:nvPr/>
        </p:nvCxnSpPr>
        <p:spPr>
          <a:xfrm flipV="1">
            <a:off x="5596164" y="5105400"/>
            <a:ext cx="0" cy="667506"/>
          </a:xfrm>
          <a:prstGeom prst="straightConnector1">
            <a:avLst/>
          </a:prstGeom>
          <a:ln w="1905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76037E26-6FE9-4C9B-A0DE-F5F5D67D7FEC}"/>
              </a:ext>
            </a:extLst>
          </p:cNvPr>
          <p:cNvSpPr/>
          <p:nvPr/>
        </p:nvSpPr>
        <p:spPr>
          <a:xfrm>
            <a:off x="5234066" y="5105400"/>
            <a:ext cx="724196" cy="24157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分割點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3F9F1EC-439D-43BF-8237-5874F8FD5FA7}"/>
              </a:ext>
            </a:extLst>
          </p:cNvPr>
          <p:cNvSpPr/>
          <p:nvPr/>
        </p:nvSpPr>
        <p:spPr>
          <a:xfrm>
            <a:off x="0" y="0"/>
            <a:ext cx="1581150" cy="61949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分割段落</a:t>
            </a:r>
          </a:p>
        </p:txBody>
      </p:sp>
    </p:spTree>
    <p:extLst>
      <p:ext uri="{BB962C8B-B14F-4D97-AF65-F5344CB8AC3E}">
        <p14:creationId xmlns:p14="http://schemas.microsoft.com/office/powerpoint/2010/main" val="32001010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5508FA0-1F04-40BD-BE6F-AA0A2AB43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" y="333375"/>
            <a:ext cx="12049125" cy="6191250"/>
          </a:xfrm>
          <a:prstGeom prst="rect">
            <a:avLst/>
          </a:prstGeom>
        </p:spPr>
      </p:pic>
      <p:sp>
        <p:nvSpPr>
          <p:cNvPr id="7" name="箭號: 向下 6">
            <a:extLst>
              <a:ext uri="{FF2B5EF4-FFF2-40B4-BE49-F238E27FC236}">
                <a16:creationId xmlns:a16="http://schemas.microsoft.com/office/drawing/2014/main" id="{D6884D45-B43B-49ED-8676-A1480817B343}"/>
              </a:ext>
            </a:extLst>
          </p:cNvPr>
          <p:cNvSpPr/>
          <p:nvPr/>
        </p:nvSpPr>
        <p:spPr>
          <a:xfrm>
            <a:off x="542925" y="5591175"/>
            <a:ext cx="457200" cy="400050"/>
          </a:xfrm>
          <a:prstGeom prst="downArrow">
            <a:avLst/>
          </a:prstGeom>
          <a:solidFill>
            <a:srgbClr val="FFFFCC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037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65B7C6A1-86AF-4078-8D5D-23B7135AC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85787"/>
            <a:ext cx="5638800" cy="413385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4D4402B-F2BF-4132-8CA9-2FF3BCF42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081" y="585787"/>
            <a:ext cx="4962525" cy="4981575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6486D413-5C8C-435A-A33D-DECE1D6B4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81" y="585787"/>
            <a:ext cx="80010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58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Ecouteur Logitech H340 USB - Total Business">
            <a:extLst>
              <a:ext uri="{FF2B5EF4-FFF2-40B4-BE49-F238E27FC236}">
                <a16:creationId xmlns:a16="http://schemas.microsoft.com/office/drawing/2014/main" id="{EDDB0CAE-9FE0-4DED-B85B-6D90CDCB2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4336" y="2881226"/>
            <a:ext cx="2222127" cy="168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aptop Notebook PNG Image for Free Download">
            <a:extLst>
              <a:ext uri="{FF2B5EF4-FFF2-40B4-BE49-F238E27FC236}">
                <a16:creationId xmlns:a16="http://schemas.microsoft.com/office/drawing/2014/main" id="{30892350-D496-4387-BB5A-70E0277C1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14" y="2257425"/>
            <a:ext cx="3908913" cy="260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: 圓角 4">
            <a:extLst>
              <a:ext uri="{FF2B5EF4-FFF2-40B4-BE49-F238E27FC236}">
                <a16:creationId xmlns:a16="http://schemas.microsoft.com/office/drawing/2014/main" id="{9A4AE619-B957-408C-B3A2-03489AFE0A34}"/>
              </a:ext>
            </a:extLst>
          </p:cNvPr>
          <p:cNvSpPr/>
          <p:nvPr/>
        </p:nvSpPr>
        <p:spPr>
          <a:xfrm>
            <a:off x="483229" y="2393963"/>
            <a:ext cx="1009651" cy="39147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麥克風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CA0CA5B-C6D3-4388-8C41-AA9C4E30D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946" y="2360968"/>
            <a:ext cx="3094718" cy="1740779"/>
          </a:xfrm>
          <a:prstGeom prst="rect">
            <a:avLst/>
          </a:prstGeom>
        </p:spPr>
      </p:pic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2C83D7E0-1BA8-47CD-86BE-13921C6D81BA}"/>
              </a:ext>
            </a:extLst>
          </p:cNvPr>
          <p:cNvCxnSpPr/>
          <p:nvPr/>
        </p:nvCxnSpPr>
        <p:spPr>
          <a:xfrm flipH="1">
            <a:off x="3325906" y="1870553"/>
            <a:ext cx="307846" cy="372403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593DF105-C510-48CC-AEBF-33DFECB9C5FA}"/>
              </a:ext>
            </a:extLst>
          </p:cNvPr>
          <p:cNvSpPr/>
          <p:nvPr/>
        </p:nvSpPr>
        <p:spPr>
          <a:xfrm>
            <a:off x="3479829" y="1597216"/>
            <a:ext cx="1009651" cy="39147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/>
              <a:t>webcam</a:t>
            </a:r>
            <a:endParaRPr lang="zh-TW" altLang="en-US" sz="1600" dirty="0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3BE322C4-16A0-4BAD-AF77-0C58C8C940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9015" y="2360968"/>
            <a:ext cx="4291039" cy="2408122"/>
          </a:xfrm>
          <a:prstGeom prst="rect">
            <a:avLst/>
          </a:prstGeom>
        </p:spPr>
      </p:pic>
      <p:pic>
        <p:nvPicPr>
          <p:cNvPr id="20" name="圖片 19" descr="一張含有 個人, 領帶, 套裝, 服飾 的圖片&#10;&#10;自動產生的描述">
            <a:extLst>
              <a:ext uri="{FF2B5EF4-FFF2-40B4-BE49-F238E27FC236}">
                <a16:creationId xmlns:a16="http://schemas.microsoft.com/office/drawing/2014/main" id="{F3D2458C-4DEF-4FEB-8380-7718C2A7D7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264" y="2416067"/>
            <a:ext cx="528918" cy="468974"/>
          </a:xfrm>
          <a:prstGeom prst="rect">
            <a:avLst/>
          </a:prstGeom>
        </p:spPr>
      </p:pic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393550CD-6577-4428-AFAF-4B9B526D5908}"/>
              </a:ext>
            </a:extLst>
          </p:cNvPr>
          <p:cNvCxnSpPr>
            <a:cxnSpLocks/>
          </p:cNvCxnSpPr>
          <p:nvPr/>
        </p:nvCxnSpPr>
        <p:spPr>
          <a:xfrm>
            <a:off x="9519076" y="2129322"/>
            <a:ext cx="304800" cy="377243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3296CF54-24DD-4416-90C0-D03CD64F0800}"/>
              </a:ext>
            </a:extLst>
          </p:cNvPr>
          <p:cNvSpPr/>
          <p:nvPr/>
        </p:nvSpPr>
        <p:spPr>
          <a:xfrm>
            <a:off x="8661825" y="1792951"/>
            <a:ext cx="1009651" cy="39147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/>
              <a:t>webcam</a:t>
            </a:r>
            <a:endParaRPr lang="zh-TW" altLang="en-US" sz="1600" dirty="0"/>
          </a:p>
        </p:txBody>
      </p:sp>
      <p:sp>
        <p:nvSpPr>
          <p:cNvPr id="22" name="箭號: 向右 21">
            <a:extLst>
              <a:ext uri="{FF2B5EF4-FFF2-40B4-BE49-F238E27FC236}">
                <a16:creationId xmlns:a16="http://schemas.microsoft.com/office/drawing/2014/main" id="{60E4A8D7-0443-4B85-80EA-3E74F9C65089}"/>
              </a:ext>
            </a:extLst>
          </p:cNvPr>
          <p:cNvSpPr/>
          <p:nvPr/>
        </p:nvSpPr>
        <p:spPr>
          <a:xfrm>
            <a:off x="5335116" y="3195834"/>
            <a:ext cx="570544" cy="519953"/>
          </a:xfrm>
          <a:prstGeom prst="rightArrow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BCC4F5F5-FC79-4D71-9422-A836993A6C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5116" y="2468992"/>
            <a:ext cx="523998" cy="63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4" name="圖片 2063">
            <a:extLst>
              <a:ext uri="{FF2B5EF4-FFF2-40B4-BE49-F238E27FC236}">
                <a16:creationId xmlns:a16="http://schemas.microsoft.com/office/drawing/2014/main" id="{BF9FD21D-D45B-4C69-86E9-166C41CA3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650" y="3840938"/>
            <a:ext cx="3952875" cy="2257425"/>
          </a:xfrm>
          <a:prstGeom prst="rect">
            <a:avLst/>
          </a:prstGeom>
        </p:spPr>
      </p:pic>
      <p:pic>
        <p:nvPicPr>
          <p:cNvPr id="2051" name="圖片 2050">
            <a:extLst>
              <a:ext uri="{FF2B5EF4-FFF2-40B4-BE49-F238E27FC236}">
                <a16:creationId xmlns:a16="http://schemas.microsoft.com/office/drawing/2014/main" id="{5AA93F09-CE3F-48EB-BF5F-261900CC0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766" y="322730"/>
            <a:ext cx="3935145" cy="2694333"/>
          </a:xfrm>
          <a:prstGeom prst="rect">
            <a:avLst/>
          </a:prstGeom>
        </p:spPr>
      </p:pic>
      <p:pic>
        <p:nvPicPr>
          <p:cNvPr id="2056" name="圖片 2055">
            <a:extLst>
              <a:ext uri="{FF2B5EF4-FFF2-40B4-BE49-F238E27FC236}">
                <a16:creationId xmlns:a16="http://schemas.microsoft.com/office/drawing/2014/main" id="{C22F4855-A821-42A8-BB0E-1CC022AD9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4848" y="701415"/>
            <a:ext cx="2893402" cy="161219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B3643B2-637F-47BF-8400-BD7476D50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41" y="322730"/>
            <a:ext cx="3935145" cy="2694333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2391537A-C453-428B-9A17-2ED5CE690829}"/>
              </a:ext>
            </a:extLst>
          </p:cNvPr>
          <p:cNvSpPr txBox="1"/>
          <p:nvPr/>
        </p:nvSpPr>
        <p:spPr>
          <a:xfrm>
            <a:off x="6720520" y="3388477"/>
            <a:ext cx="4254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4:3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教材，播放時無法滿版，兩邊留黑邊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41C96D74-F357-4DCD-A6B3-526252534013}"/>
              </a:ext>
            </a:extLst>
          </p:cNvPr>
          <p:cNvSpPr/>
          <p:nvPr/>
        </p:nvSpPr>
        <p:spPr>
          <a:xfrm>
            <a:off x="5964847" y="459646"/>
            <a:ext cx="2921978" cy="2417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54" name="矩形 2053">
            <a:extLst>
              <a:ext uri="{FF2B5EF4-FFF2-40B4-BE49-F238E27FC236}">
                <a16:creationId xmlns:a16="http://schemas.microsoft.com/office/drawing/2014/main" id="{7E279C98-2153-4AED-A316-8AA15C953988}"/>
              </a:ext>
            </a:extLst>
          </p:cNvPr>
          <p:cNvSpPr/>
          <p:nvPr/>
        </p:nvSpPr>
        <p:spPr>
          <a:xfrm>
            <a:off x="5917157" y="2313609"/>
            <a:ext cx="2969667" cy="164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2C68A2F-AB9C-4A1A-9EC5-998CA8D7B1E5}"/>
              </a:ext>
            </a:extLst>
          </p:cNvPr>
          <p:cNvSpPr txBox="1"/>
          <p:nvPr/>
        </p:nvSpPr>
        <p:spPr>
          <a:xfrm>
            <a:off x="7107479" y="21856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16:9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55" name="文字方塊 2054">
            <a:extLst>
              <a:ext uri="{FF2B5EF4-FFF2-40B4-BE49-F238E27FC236}">
                <a16:creationId xmlns:a16="http://schemas.microsoft.com/office/drawing/2014/main" id="{CCC05515-B04A-4677-9985-B9F646CD7143}"/>
              </a:ext>
            </a:extLst>
          </p:cNvPr>
          <p:cNvSpPr txBox="1"/>
          <p:nvPr/>
        </p:nvSpPr>
        <p:spPr>
          <a:xfrm>
            <a:off x="3822283" y="500385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3:2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7" name="Picture 4" descr="Download Free png Monitors PNG images, monitor PNG image, LCD display PNG -  DLPNG.com">
            <a:extLst>
              <a:ext uri="{FF2B5EF4-FFF2-40B4-BE49-F238E27FC236}">
                <a16:creationId xmlns:a16="http://schemas.microsoft.com/office/drawing/2014/main" id="{B292959E-4EAB-4A24-ADBB-0555F9DBA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69" y="3789807"/>
            <a:ext cx="3285288" cy="251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407AEC87-B2BE-4846-8253-253F16C467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30787" y="3388477"/>
            <a:ext cx="2121487" cy="1716496"/>
          </a:xfrm>
          <a:prstGeom prst="rect">
            <a:avLst/>
          </a:prstGeom>
        </p:spPr>
      </p:pic>
      <p:sp>
        <p:nvSpPr>
          <p:cNvPr id="2060" name="矩形 2059">
            <a:extLst>
              <a:ext uri="{FF2B5EF4-FFF2-40B4-BE49-F238E27FC236}">
                <a16:creationId xmlns:a16="http://schemas.microsoft.com/office/drawing/2014/main" id="{7D4FD2AF-D41E-491C-8458-6EBF0AE2F967}"/>
              </a:ext>
            </a:extLst>
          </p:cNvPr>
          <p:cNvSpPr/>
          <p:nvPr/>
        </p:nvSpPr>
        <p:spPr>
          <a:xfrm>
            <a:off x="6096000" y="3887455"/>
            <a:ext cx="428625" cy="17668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61" name="矩形 2060">
            <a:extLst>
              <a:ext uri="{FF2B5EF4-FFF2-40B4-BE49-F238E27FC236}">
                <a16:creationId xmlns:a16="http://schemas.microsoft.com/office/drawing/2014/main" id="{5A8F5816-EFFD-45D9-B7E1-7BEE51619317}"/>
              </a:ext>
            </a:extLst>
          </p:cNvPr>
          <p:cNvSpPr/>
          <p:nvPr/>
        </p:nvSpPr>
        <p:spPr>
          <a:xfrm>
            <a:off x="8633552" y="3887455"/>
            <a:ext cx="428625" cy="17668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62" name="圖片 2061">
            <a:extLst>
              <a:ext uri="{FF2B5EF4-FFF2-40B4-BE49-F238E27FC236}">
                <a16:creationId xmlns:a16="http://schemas.microsoft.com/office/drawing/2014/main" id="{C3DFBBDE-6962-4287-89AB-C395441083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8345" y="3936436"/>
            <a:ext cx="2121487" cy="166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7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Download Free png Monitors PNG images, monitor PNG image, LCD display PNG -  DLPNG.com">
            <a:extLst>
              <a:ext uri="{FF2B5EF4-FFF2-40B4-BE49-F238E27FC236}">
                <a16:creationId xmlns:a16="http://schemas.microsoft.com/office/drawing/2014/main" id="{850E4675-9FDB-418D-ADF2-BEFBDF39E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1314451"/>
            <a:ext cx="4219575" cy="346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B56A73A-9328-4536-9B57-A7F39D9B5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716" y="1491911"/>
            <a:ext cx="3749209" cy="2383518"/>
          </a:xfrm>
          <a:prstGeom prst="rect">
            <a:avLst/>
          </a:prstGeom>
        </p:spPr>
      </p:pic>
      <p:pic>
        <p:nvPicPr>
          <p:cNvPr id="5" name="Picture 2" descr="Laptop Notebook PNG Image for Free Download">
            <a:extLst>
              <a:ext uri="{FF2B5EF4-FFF2-40B4-BE49-F238E27FC236}">
                <a16:creationId xmlns:a16="http://schemas.microsoft.com/office/drawing/2014/main" id="{74B81431-0D54-4798-A47F-A14B341DA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665" y="2776447"/>
            <a:ext cx="3011486" cy="200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CEE316F-B932-4417-8FD4-EB3C832BC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741" y="2856539"/>
            <a:ext cx="2368083" cy="1354097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F29EECD0-F494-4394-B502-40A6B37DD01D}"/>
              </a:ext>
            </a:extLst>
          </p:cNvPr>
          <p:cNvSpPr txBox="1"/>
          <p:nvPr/>
        </p:nvSpPr>
        <p:spPr>
          <a:xfrm>
            <a:off x="6333496" y="2299587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小螢幕，字可能看不清楚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91154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87A0359-D8C6-4664-B48C-B48EB91CE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2186" y="448039"/>
            <a:ext cx="10971428" cy="582857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97B6641B-2C5D-428A-832F-9B8A8D4C1985}"/>
              </a:ext>
            </a:extLst>
          </p:cNvPr>
          <p:cNvCxnSpPr>
            <a:cxnSpLocks/>
          </p:cNvCxnSpPr>
          <p:nvPr/>
        </p:nvCxnSpPr>
        <p:spPr>
          <a:xfrm>
            <a:off x="1853207" y="1527790"/>
            <a:ext cx="470892" cy="1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76037E26-6FE9-4C9B-A0DE-F5F5D67D7FEC}"/>
              </a:ext>
            </a:extLst>
          </p:cNvPr>
          <p:cNvSpPr/>
          <p:nvPr/>
        </p:nvSpPr>
        <p:spPr>
          <a:xfrm>
            <a:off x="1474291" y="1407001"/>
            <a:ext cx="583405" cy="24157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段落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EC7E843-29FD-4383-8ED5-E0023CC5435F}"/>
              </a:ext>
            </a:extLst>
          </p:cNvPr>
          <p:cNvSpPr/>
          <p:nvPr/>
        </p:nvSpPr>
        <p:spPr>
          <a:xfrm>
            <a:off x="0" y="4457700"/>
            <a:ext cx="1581150" cy="61949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向上合併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12262D5-93A0-471F-B6D8-1704E826F826}"/>
              </a:ext>
            </a:extLst>
          </p:cNvPr>
          <p:cNvSpPr/>
          <p:nvPr/>
        </p:nvSpPr>
        <p:spPr>
          <a:xfrm>
            <a:off x="3257549" y="619489"/>
            <a:ext cx="542926" cy="4000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0615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87A0359-D8C6-4664-B48C-B48EB91CE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2186" y="448039"/>
            <a:ext cx="10971428" cy="582857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97B6641B-2C5D-428A-832F-9B8A8D4C1985}"/>
              </a:ext>
            </a:extLst>
          </p:cNvPr>
          <p:cNvCxnSpPr>
            <a:cxnSpLocks/>
          </p:cNvCxnSpPr>
          <p:nvPr/>
        </p:nvCxnSpPr>
        <p:spPr>
          <a:xfrm>
            <a:off x="3012726" y="1444965"/>
            <a:ext cx="393501" cy="389966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76037E26-6FE9-4C9B-A0DE-F5F5D67D7FEC}"/>
              </a:ext>
            </a:extLst>
          </p:cNvPr>
          <p:cNvSpPr/>
          <p:nvPr/>
        </p:nvSpPr>
        <p:spPr>
          <a:xfrm>
            <a:off x="3209476" y="1714142"/>
            <a:ext cx="871536" cy="24157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修改標題</a:t>
            </a:r>
            <a:endPara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EC7E843-29FD-4383-8ED5-E0023CC5435F}"/>
              </a:ext>
            </a:extLst>
          </p:cNvPr>
          <p:cNvSpPr/>
          <p:nvPr/>
        </p:nvSpPr>
        <p:spPr>
          <a:xfrm>
            <a:off x="0" y="4457700"/>
            <a:ext cx="2057696" cy="61949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修改索引標題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16E149B-1C8C-489F-AEE8-4A3175EA8198}"/>
              </a:ext>
            </a:extLst>
          </p:cNvPr>
          <p:cNvSpPr/>
          <p:nvPr/>
        </p:nvSpPr>
        <p:spPr>
          <a:xfrm>
            <a:off x="3790949" y="609964"/>
            <a:ext cx="476251" cy="4000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8559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87A0359-D8C6-4664-B48C-B48EB91CE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2186" y="448039"/>
            <a:ext cx="10971428" cy="582857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0EC7E843-29FD-4383-8ED5-E0023CC5435F}"/>
              </a:ext>
            </a:extLst>
          </p:cNvPr>
          <p:cNvSpPr/>
          <p:nvPr/>
        </p:nvSpPr>
        <p:spPr>
          <a:xfrm>
            <a:off x="0" y="4457700"/>
            <a:ext cx="1581150" cy="61949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縮排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12262D5-93A0-471F-B6D8-1704E826F826}"/>
              </a:ext>
            </a:extLst>
          </p:cNvPr>
          <p:cNvSpPr/>
          <p:nvPr/>
        </p:nvSpPr>
        <p:spPr>
          <a:xfrm>
            <a:off x="4343399" y="609965"/>
            <a:ext cx="1933576" cy="4000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EA21F249-E181-4368-A2C7-36B05929792B}"/>
              </a:ext>
            </a:extLst>
          </p:cNvPr>
          <p:cNvCxnSpPr>
            <a:cxnSpLocks/>
          </p:cNvCxnSpPr>
          <p:nvPr/>
        </p:nvCxnSpPr>
        <p:spPr>
          <a:xfrm>
            <a:off x="1856630" y="1603990"/>
            <a:ext cx="470892" cy="1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D4ED03D3-D3A7-40B8-8094-B6E79B83FAC6}"/>
              </a:ext>
            </a:extLst>
          </p:cNvPr>
          <p:cNvSpPr/>
          <p:nvPr/>
        </p:nvSpPr>
        <p:spPr>
          <a:xfrm>
            <a:off x="1477714" y="1483201"/>
            <a:ext cx="583405" cy="24157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段落</a:t>
            </a:r>
          </a:p>
        </p:txBody>
      </p:sp>
    </p:spTree>
    <p:extLst>
      <p:ext uri="{BB962C8B-B14F-4D97-AF65-F5344CB8AC3E}">
        <p14:creationId xmlns:p14="http://schemas.microsoft.com/office/powerpoint/2010/main" val="2874848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87A0359-D8C6-4664-B48C-B48EB91CE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311" y="395435"/>
            <a:ext cx="10971428" cy="581947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0EC7E843-29FD-4383-8ED5-E0023CC5435F}"/>
              </a:ext>
            </a:extLst>
          </p:cNvPr>
          <p:cNvSpPr/>
          <p:nvPr/>
        </p:nvSpPr>
        <p:spPr>
          <a:xfrm>
            <a:off x="-54472" y="-514350"/>
            <a:ext cx="1581150" cy="61949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插入註解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12262D5-93A0-471F-B6D8-1704E826F826}"/>
              </a:ext>
            </a:extLst>
          </p:cNvPr>
          <p:cNvSpPr/>
          <p:nvPr/>
        </p:nvSpPr>
        <p:spPr>
          <a:xfrm>
            <a:off x="4991099" y="575263"/>
            <a:ext cx="523876" cy="4000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EA21F249-E181-4368-A2C7-36B05929792B}"/>
              </a:ext>
            </a:extLst>
          </p:cNvPr>
          <p:cNvCxnSpPr>
            <a:cxnSpLocks/>
          </p:cNvCxnSpPr>
          <p:nvPr/>
        </p:nvCxnSpPr>
        <p:spPr>
          <a:xfrm>
            <a:off x="7285880" y="2966400"/>
            <a:ext cx="627161" cy="120789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D4ED03D3-D3A7-40B8-8094-B6E79B83FAC6}"/>
              </a:ext>
            </a:extLst>
          </p:cNvPr>
          <p:cNvSpPr/>
          <p:nvPr/>
        </p:nvSpPr>
        <p:spPr>
          <a:xfrm>
            <a:off x="7764214" y="2966400"/>
            <a:ext cx="583405" cy="24157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註解</a:t>
            </a:r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B95584E1-8B50-42BC-9783-F50F78B23414}"/>
              </a:ext>
            </a:extLst>
          </p:cNvPr>
          <p:cNvCxnSpPr>
            <a:cxnSpLocks/>
          </p:cNvCxnSpPr>
          <p:nvPr/>
        </p:nvCxnSpPr>
        <p:spPr>
          <a:xfrm>
            <a:off x="7285880" y="5901681"/>
            <a:ext cx="0" cy="371475"/>
          </a:xfrm>
          <a:prstGeom prst="straightConnector1">
            <a:avLst/>
          </a:prstGeom>
          <a:ln w="1905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1B19B830-3D9B-496A-ADB3-7645C9445DBF}"/>
              </a:ext>
            </a:extLst>
          </p:cNvPr>
          <p:cNvSpPr/>
          <p:nvPr/>
        </p:nvSpPr>
        <p:spPr>
          <a:xfrm>
            <a:off x="6761075" y="6259812"/>
            <a:ext cx="1049610" cy="24157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期間指示器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88DC285-2C4F-41D3-9366-63930B6B416D}"/>
              </a:ext>
            </a:extLst>
          </p:cNvPr>
          <p:cNvSpPr/>
          <p:nvPr/>
        </p:nvSpPr>
        <p:spPr>
          <a:xfrm>
            <a:off x="10101262" y="2396515"/>
            <a:ext cx="1114427" cy="468145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53CAECF8-65D4-4360-9D88-6B088AC1965D}"/>
              </a:ext>
            </a:extLst>
          </p:cNvPr>
          <p:cNvCxnSpPr>
            <a:cxnSpLocks/>
          </p:cNvCxnSpPr>
          <p:nvPr/>
        </p:nvCxnSpPr>
        <p:spPr>
          <a:xfrm flipH="1">
            <a:off x="9670145" y="3092623"/>
            <a:ext cx="477533" cy="313777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FFDE0B56-7C03-4321-861F-272C69A68220}"/>
              </a:ext>
            </a:extLst>
          </p:cNvPr>
          <p:cNvSpPr/>
          <p:nvPr/>
        </p:nvSpPr>
        <p:spPr>
          <a:xfrm>
            <a:off x="9071139" y="3210024"/>
            <a:ext cx="844898" cy="24157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暫停播放</a:t>
            </a:r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BDA50C54-705B-4AB6-912A-CB54F73619BB}"/>
              </a:ext>
            </a:extLst>
          </p:cNvPr>
          <p:cNvCxnSpPr>
            <a:cxnSpLocks/>
          </p:cNvCxnSpPr>
          <p:nvPr/>
        </p:nvCxnSpPr>
        <p:spPr>
          <a:xfrm>
            <a:off x="10696574" y="3505200"/>
            <a:ext cx="276225" cy="342117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2A0A2853-0773-4A3F-AADF-55ADE26A134A}"/>
              </a:ext>
            </a:extLst>
          </p:cNvPr>
          <p:cNvSpPr/>
          <p:nvPr/>
        </p:nvSpPr>
        <p:spPr>
          <a:xfrm>
            <a:off x="10801350" y="3829053"/>
            <a:ext cx="908224" cy="71437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滑鼠雙擊</a:t>
            </a:r>
            <a:endPara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會跳到註解的位置</a:t>
            </a:r>
          </a:p>
        </p:txBody>
      </p: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186FF505-16DE-49A8-A24A-966CBA4FD0B6}"/>
              </a:ext>
            </a:extLst>
          </p:cNvPr>
          <p:cNvCxnSpPr>
            <a:cxnSpLocks/>
          </p:cNvCxnSpPr>
          <p:nvPr/>
        </p:nvCxnSpPr>
        <p:spPr>
          <a:xfrm flipH="1" flipV="1">
            <a:off x="9487113" y="2229485"/>
            <a:ext cx="551493" cy="259484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8FC56F8D-8DF0-44FF-91FE-5AEB644D6BA4}"/>
              </a:ext>
            </a:extLst>
          </p:cNvPr>
          <p:cNvSpPr/>
          <p:nvPr/>
        </p:nvSpPr>
        <p:spPr>
          <a:xfrm>
            <a:off x="8768898" y="2101720"/>
            <a:ext cx="844898" cy="24157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出現期間</a:t>
            </a:r>
          </a:p>
        </p:txBody>
      </p: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2347F736-45E9-4BD1-8AB8-7725CA3A284E}"/>
              </a:ext>
            </a:extLst>
          </p:cNvPr>
          <p:cNvCxnSpPr>
            <a:cxnSpLocks/>
            <a:stCxn id="29" idx="0"/>
          </p:cNvCxnSpPr>
          <p:nvPr/>
        </p:nvCxnSpPr>
        <p:spPr>
          <a:xfrm>
            <a:off x="11595213" y="573570"/>
            <a:ext cx="242502" cy="483705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33B6B75A-B461-4D76-8B7C-55A3F122AF93}"/>
              </a:ext>
            </a:extLst>
          </p:cNvPr>
          <p:cNvSpPr/>
          <p:nvPr/>
        </p:nvSpPr>
        <p:spPr>
          <a:xfrm>
            <a:off x="11326690" y="573570"/>
            <a:ext cx="537046" cy="240898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關閉</a:t>
            </a:r>
          </a:p>
        </p:txBody>
      </p:sp>
    </p:spTree>
    <p:extLst>
      <p:ext uri="{BB962C8B-B14F-4D97-AF65-F5344CB8AC3E}">
        <p14:creationId xmlns:p14="http://schemas.microsoft.com/office/powerpoint/2010/main" val="2297181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87A0359-D8C6-4664-B48C-B48EB91CE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722" y="395435"/>
            <a:ext cx="10948605" cy="581947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0EC7E843-29FD-4383-8ED5-E0023CC5435F}"/>
              </a:ext>
            </a:extLst>
          </p:cNvPr>
          <p:cNvSpPr/>
          <p:nvPr/>
        </p:nvSpPr>
        <p:spPr>
          <a:xfrm>
            <a:off x="-54472" y="-514350"/>
            <a:ext cx="1581150" cy="61949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字幕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12262D5-93A0-471F-B6D8-1704E826F826}"/>
              </a:ext>
            </a:extLst>
          </p:cNvPr>
          <p:cNvSpPr/>
          <p:nvPr/>
        </p:nvSpPr>
        <p:spPr>
          <a:xfrm>
            <a:off x="5495924" y="575263"/>
            <a:ext cx="523876" cy="4000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B95584E1-8B50-42BC-9783-F50F78B23414}"/>
              </a:ext>
            </a:extLst>
          </p:cNvPr>
          <p:cNvCxnSpPr>
            <a:cxnSpLocks/>
          </p:cNvCxnSpPr>
          <p:nvPr/>
        </p:nvCxnSpPr>
        <p:spPr>
          <a:xfrm flipV="1">
            <a:off x="6848475" y="3818742"/>
            <a:ext cx="428625" cy="467508"/>
          </a:xfrm>
          <a:prstGeom prst="straightConnector1">
            <a:avLst/>
          </a:prstGeom>
          <a:ln w="1905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1B19B830-3D9B-496A-ADB3-7645C9445DBF}"/>
              </a:ext>
            </a:extLst>
          </p:cNvPr>
          <p:cNvSpPr/>
          <p:nvPr/>
        </p:nvSpPr>
        <p:spPr>
          <a:xfrm>
            <a:off x="7074655" y="3708264"/>
            <a:ext cx="888245" cy="24157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字幕顯示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88DC285-2C4F-41D3-9366-63930B6B416D}"/>
              </a:ext>
            </a:extLst>
          </p:cNvPr>
          <p:cNvSpPr/>
          <p:nvPr/>
        </p:nvSpPr>
        <p:spPr>
          <a:xfrm>
            <a:off x="9462342" y="1308926"/>
            <a:ext cx="1114427" cy="468145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53CAECF8-65D4-4360-9D88-6B088AC1965D}"/>
              </a:ext>
            </a:extLst>
          </p:cNvPr>
          <p:cNvCxnSpPr>
            <a:cxnSpLocks/>
          </p:cNvCxnSpPr>
          <p:nvPr/>
        </p:nvCxnSpPr>
        <p:spPr>
          <a:xfrm flipH="1" flipV="1">
            <a:off x="11255461" y="1299921"/>
            <a:ext cx="145963" cy="383327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FFDE0B56-7C03-4321-861F-272C69A68220}"/>
              </a:ext>
            </a:extLst>
          </p:cNvPr>
          <p:cNvSpPr/>
          <p:nvPr/>
        </p:nvSpPr>
        <p:spPr>
          <a:xfrm>
            <a:off x="11027377" y="1564531"/>
            <a:ext cx="844898" cy="24157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樣式設定</a:t>
            </a:r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BDA50C54-705B-4AB6-912A-CB54F73619BB}"/>
              </a:ext>
            </a:extLst>
          </p:cNvPr>
          <p:cNvCxnSpPr>
            <a:cxnSpLocks/>
          </p:cNvCxnSpPr>
          <p:nvPr/>
        </p:nvCxnSpPr>
        <p:spPr>
          <a:xfrm>
            <a:off x="10300544" y="2190750"/>
            <a:ext cx="276225" cy="342117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2A0A2853-0773-4A3F-AADF-55ADE26A134A}"/>
              </a:ext>
            </a:extLst>
          </p:cNvPr>
          <p:cNvSpPr/>
          <p:nvPr/>
        </p:nvSpPr>
        <p:spPr>
          <a:xfrm>
            <a:off x="10420219" y="2485297"/>
            <a:ext cx="908224" cy="240898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輸入字幕</a:t>
            </a:r>
          </a:p>
        </p:txBody>
      </p: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186FF505-16DE-49A8-A24A-966CBA4FD0B6}"/>
              </a:ext>
            </a:extLst>
          </p:cNvPr>
          <p:cNvCxnSpPr>
            <a:cxnSpLocks/>
          </p:cNvCxnSpPr>
          <p:nvPr/>
        </p:nvCxnSpPr>
        <p:spPr>
          <a:xfrm flipH="1" flipV="1">
            <a:off x="8904590" y="1345453"/>
            <a:ext cx="534904" cy="150514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8FC56F8D-8DF0-44FF-91FE-5AEB644D6BA4}"/>
              </a:ext>
            </a:extLst>
          </p:cNvPr>
          <p:cNvSpPr/>
          <p:nvPr/>
        </p:nvSpPr>
        <p:spPr>
          <a:xfrm>
            <a:off x="8095086" y="1179133"/>
            <a:ext cx="844898" cy="24157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出現期間</a:t>
            </a:r>
          </a:p>
        </p:txBody>
      </p: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DCC22C00-E5DE-4BE9-8995-35F284212CBE}"/>
              </a:ext>
            </a:extLst>
          </p:cNvPr>
          <p:cNvCxnSpPr>
            <a:cxnSpLocks/>
          </p:cNvCxnSpPr>
          <p:nvPr/>
        </p:nvCxnSpPr>
        <p:spPr>
          <a:xfrm flipH="1">
            <a:off x="10528002" y="643087"/>
            <a:ext cx="198594" cy="433238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F2B26894-8265-4B9F-A87C-7C80B3F89BD0}"/>
              </a:ext>
            </a:extLst>
          </p:cNvPr>
          <p:cNvSpPr/>
          <p:nvPr/>
        </p:nvSpPr>
        <p:spPr>
          <a:xfrm>
            <a:off x="10420219" y="604451"/>
            <a:ext cx="762262" cy="240898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編輯器</a:t>
            </a:r>
          </a:p>
        </p:txBody>
      </p: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D97A63EE-AADE-485A-8A77-923825CEF96B}"/>
              </a:ext>
            </a:extLst>
          </p:cNvPr>
          <p:cNvCxnSpPr>
            <a:cxnSpLocks/>
          </p:cNvCxnSpPr>
          <p:nvPr/>
        </p:nvCxnSpPr>
        <p:spPr>
          <a:xfrm>
            <a:off x="9820625" y="643087"/>
            <a:ext cx="0" cy="435116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02549969-9A4C-4159-9F20-EA324BA2EB37}"/>
              </a:ext>
            </a:extLst>
          </p:cNvPr>
          <p:cNvSpPr/>
          <p:nvPr/>
        </p:nvSpPr>
        <p:spPr>
          <a:xfrm>
            <a:off x="9462342" y="453121"/>
            <a:ext cx="750148" cy="240898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加字幕</a:t>
            </a:r>
          </a:p>
        </p:txBody>
      </p:sp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A0C0FC97-A6BE-4D89-A3ED-0B7A6AB07046}"/>
              </a:ext>
            </a:extLst>
          </p:cNvPr>
          <p:cNvCxnSpPr>
            <a:cxnSpLocks/>
            <a:stCxn id="39" idx="0"/>
          </p:cNvCxnSpPr>
          <p:nvPr/>
        </p:nvCxnSpPr>
        <p:spPr>
          <a:xfrm>
            <a:off x="11595213" y="573570"/>
            <a:ext cx="242502" cy="483705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712AEE63-4B3D-4DEC-9F13-B659B936138B}"/>
              </a:ext>
            </a:extLst>
          </p:cNvPr>
          <p:cNvSpPr/>
          <p:nvPr/>
        </p:nvSpPr>
        <p:spPr>
          <a:xfrm>
            <a:off x="11326690" y="573570"/>
            <a:ext cx="537046" cy="240898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關閉</a:t>
            </a:r>
          </a:p>
        </p:txBody>
      </p:sp>
    </p:spTree>
    <p:extLst>
      <p:ext uri="{BB962C8B-B14F-4D97-AF65-F5344CB8AC3E}">
        <p14:creationId xmlns:p14="http://schemas.microsoft.com/office/powerpoint/2010/main" val="3115883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87A0359-D8C6-4664-B48C-B48EB91CE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5044" y="448039"/>
            <a:ext cx="10965712" cy="582857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0EC7E843-29FD-4383-8ED5-E0023CC5435F}"/>
              </a:ext>
            </a:extLst>
          </p:cNvPr>
          <p:cNvSpPr/>
          <p:nvPr/>
        </p:nvSpPr>
        <p:spPr>
          <a:xfrm>
            <a:off x="0" y="4457700"/>
            <a:ext cx="1581150" cy="61949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匯入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12262D5-93A0-471F-B6D8-1704E826F826}"/>
              </a:ext>
            </a:extLst>
          </p:cNvPr>
          <p:cNvSpPr/>
          <p:nvPr/>
        </p:nvSpPr>
        <p:spPr>
          <a:xfrm>
            <a:off x="7800974" y="609965"/>
            <a:ext cx="514351" cy="4000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EA21F249-E181-4368-A2C7-36B05929792B}"/>
              </a:ext>
            </a:extLst>
          </p:cNvPr>
          <p:cNvCxnSpPr>
            <a:cxnSpLocks/>
          </p:cNvCxnSpPr>
          <p:nvPr/>
        </p:nvCxnSpPr>
        <p:spPr>
          <a:xfrm>
            <a:off x="4010025" y="1603989"/>
            <a:ext cx="409575" cy="405786"/>
          </a:xfrm>
          <a:prstGeom prst="straightConnector1">
            <a:avLst/>
          </a:prstGeom>
          <a:ln w="1905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1EE31CFF-C2FB-4A6E-8DBE-7532ADFEC383}"/>
              </a:ext>
            </a:extLst>
          </p:cNvPr>
          <p:cNvCxnSpPr>
            <a:cxnSpLocks/>
          </p:cNvCxnSpPr>
          <p:nvPr/>
        </p:nvCxnSpPr>
        <p:spPr>
          <a:xfrm flipV="1">
            <a:off x="6412708" y="4029074"/>
            <a:ext cx="188117" cy="600076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D4ED03D3-D3A7-40B8-8094-B6E79B83FAC6}"/>
              </a:ext>
            </a:extLst>
          </p:cNvPr>
          <p:cNvSpPr/>
          <p:nvPr/>
        </p:nvSpPr>
        <p:spPr>
          <a:xfrm>
            <a:off x="6309122" y="4029074"/>
            <a:ext cx="583405" cy="24157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匯入</a:t>
            </a:r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B109BDBD-BF4C-4E14-B55D-ED7DF0B59C19}"/>
              </a:ext>
            </a:extLst>
          </p:cNvPr>
          <p:cNvSpPr/>
          <p:nvPr/>
        </p:nvSpPr>
        <p:spPr>
          <a:xfrm>
            <a:off x="1969769" y="1365864"/>
            <a:ext cx="333375" cy="3333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00B0DA0E-909D-411E-8C79-03E1F2CA4899}"/>
              </a:ext>
            </a:extLst>
          </p:cNvPr>
          <p:cNvSpPr/>
          <p:nvPr/>
        </p:nvSpPr>
        <p:spPr>
          <a:xfrm>
            <a:off x="7891461" y="1099164"/>
            <a:ext cx="333375" cy="3333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2</a:t>
            </a:r>
            <a:endParaRPr lang="zh-TW" altLang="en-US" sz="2400" dirty="0"/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E3DD5668-FB22-4C1D-88EA-8ABE9E711B3B}"/>
              </a:ext>
            </a:extLst>
          </p:cNvPr>
          <p:cNvSpPr/>
          <p:nvPr/>
        </p:nvSpPr>
        <p:spPr>
          <a:xfrm>
            <a:off x="5311138" y="2299314"/>
            <a:ext cx="333375" cy="3333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3</a:t>
            </a:r>
            <a:endParaRPr lang="zh-TW" altLang="en-US" sz="2400" dirty="0"/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7E27A8D6-BC01-486C-94DA-66D2A0B23043}"/>
              </a:ext>
            </a:extLst>
          </p:cNvPr>
          <p:cNvSpPr/>
          <p:nvPr/>
        </p:nvSpPr>
        <p:spPr>
          <a:xfrm>
            <a:off x="6434136" y="3623289"/>
            <a:ext cx="333375" cy="3333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4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934430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87A0359-D8C6-4664-B48C-B48EB91CE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5044" y="449557"/>
            <a:ext cx="10965712" cy="582553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0EC7E843-29FD-4383-8ED5-E0023CC5435F}"/>
              </a:ext>
            </a:extLst>
          </p:cNvPr>
          <p:cNvSpPr/>
          <p:nvPr/>
        </p:nvSpPr>
        <p:spPr>
          <a:xfrm>
            <a:off x="0" y="4457700"/>
            <a:ext cx="1581150" cy="61949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匯出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12262D5-93A0-471F-B6D8-1704E826F826}"/>
              </a:ext>
            </a:extLst>
          </p:cNvPr>
          <p:cNvSpPr/>
          <p:nvPr/>
        </p:nvSpPr>
        <p:spPr>
          <a:xfrm>
            <a:off x="8296274" y="601959"/>
            <a:ext cx="514351" cy="4000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1EE31CFF-C2FB-4A6E-8DBE-7532ADFEC383}"/>
              </a:ext>
            </a:extLst>
          </p:cNvPr>
          <p:cNvCxnSpPr>
            <a:cxnSpLocks/>
          </p:cNvCxnSpPr>
          <p:nvPr/>
        </p:nvCxnSpPr>
        <p:spPr>
          <a:xfrm flipH="1" flipV="1">
            <a:off x="3998359" y="1590676"/>
            <a:ext cx="878441" cy="397013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D4ED03D3-D3A7-40B8-8094-B6E79B83FAC6}"/>
              </a:ext>
            </a:extLst>
          </p:cNvPr>
          <p:cNvSpPr/>
          <p:nvPr/>
        </p:nvSpPr>
        <p:spPr>
          <a:xfrm>
            <a:off x="4586883" y="1806922"/>
            <a:ext cx="1040366" cy="57495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選擇要匯出的段落</a:t>
            </a:r>
          </a:p>
        </p:txBody>
      </p:sp>
    </p:spTree>
    <p:extLst>
      <p:ext uri="{BB962C8B-B14F-4D97-AF65-F5344CB8AC3E}">
        <p14:creationId xmlns:p14="http://schemas.microsoft.com/office/powerpoint/2010/main" val="20378169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16428</TotalTime>
  <Words>142</Words>
  <Application>Microsoft Office PowerPoint</Application>
  <PresentationFormat>寬螢幕</PresentationFormat>
  <Paragraphs>72</Paragraphs>
  <Slides>24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29" baseType="lpstr">
      <vt:lpstr>微軟正黑體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德宙 蘇</dc:creator>
  <cp:lastModifiedBy>德宙 蘇</cp:lastModifiedBy>
  <cp:revision>49</cp:revision>
  <dcterms:created xsi:type="dcterms:W3CDTF">2020-10-22T04:45:42Z</dcterms:created>
  <dcterms:modified xsi:type="dcterms:W3CDTF">2020-11-07T13:44:01Z</dcterms:modified>
</cp:coreProperties>
</file>